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4" r:id="rId2"/>
  </p:sldMasterIdLst>
  <p:notesMasterIdLst>
    <p:notesMasterId r:id="rId62"/>
  </p:notesMasterIdLst>
  <p:handoutMasterIdLst>
    <p:handoutMasterId r:id="rId63"/>
  </p:handoutMasterIdLst>
  <p:sldIdLst>
    <p:sldId id="424" r:id="rId3"/>
    <p:sldId id="491" r:id="rId4"/>
    <p:sldId id="485" r:id="rId5"/>
    <p:sldId id="490" r:id="rId6"/>
    <p:sldId id="486" r:id="rId7"/>
    <p:sldId id="489" r:id="rId8"/>
    <p:sldId id="487" r:id="rId9"/>
    <p:sldId id="462" r:id="rId10"/>
    <p:sldId id="457" r:id="rId11"/>
    <p:sldId id="459" r:id="rId12"/>
    <p:sldId id="460" r:id="rId13"/>
    <p:sldId id="458" r:id="rId14"/>
    <p:sldId id="461" r:id="rId15"/>
    <p:sldId id="481" r:id="rId16"/>
    <p:sldId id="474" r:id="rId17"/>
    <p:sldId id="473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82" r:id="rId27"/>
    <p:sldId id="476" r:id="rId28"/>
    <p:sldId id="817" r:id="rId29"/>
    <p:sldId id="483" r:id="rId30"/>
    <p:sldId id="484" r:id="rId31"/>
    <p:sldId id="477" r:id="rId32"/>
    <p:sldId id="478" r:id="rId33"/>
    <p:sldId id="472" r:id="rId34"/>
    <p:sldId id="818" r:id="rId35"/>
    <p:sldId id="494" r:id="rId36"/>
    <p:sldId id="495" r:id="rId37"/>
    <p:sldId id="825" r:id="rId38"/>
    <p:sldId id="497" r:id="rId39"/>
    <p:sldId id="826" r:id="rId40"/>
    <p:sldId id="828" r:id="rId41"/>
    <p:sldId id="827" r:id="rId42"/>
    <p:sldId id="492" r:id="rId43"/>
    <p:sldId id="819" r:id="rId44"/>
    <p:sldId id="820" r:id="rId45"/>
    <p:sldId id="821" r:id="rId46"/>
    <p:sldId id="822" r:id="rId47"/>
    <p:sldId id="823" r:id="rId48"/>
    <p:sldId id="824" r:id="rId49"/>
    <p:sldId id="829" r:id="rId50"/>
    <p:sldId id="830" r:id="rId51"/>
    <p:sldId id="831" r:id="rId52"/>
    <p:sldId id="498" r:id="rId53"/>
    <p:sldId id="808" r:id="rId54"/>
    <p:sldId id="811" r:id="rId55"/>
    <p:sldId id="812" r:id="rId56"/>
    <p:sldId id="813" r:id="rId57"/>
    <p:sldId id="816" r:id="rId58"/>
    <p:sldId id="814" r:id="rId59"/>
    <p:sldId id="815" r:id="rId60"/>
    <p:sldId id="260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D7F1B"/>
    <a:srgbClr val="F1744D"/>
    <a:srgbClr val="B48900"/>
    <a:srgbClr val="FFE697"/>
    <a:srgbClr val="FFDB69"/>
    <a:srgbClr val="E79C39"/>
    <a:srgbClr val="A02F0C"/>
    <a:srgbClr val="D2A000"/>
    <a:srgbClr val="FFE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" y="3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image" Target="../media/image5.jpeg"/><Relationship Id="rId6" Type="http://schemas.openxmlformats.org/officeDocument/2006/relationships/image" Target="../media/image10.gif"/><Relationship Id="rId5" Type="http://schemas.openxmlformats.org/officeDocument/2006/relationships/image" Target="../media/image9.jpeg"/><Relationship Id="rId10" Type="http://schemas.openxmlformats.org/officeDocument/2006/relationships/image" Target="../media/image14.jp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image" Target="../media/image5.jpeg"/><Relationship Id="rId6" Type="http://schemas.openxmlformats.org/officeDocument/2006/relationships/image" Target="../media/image10.gif"/><Relationship Id="rId5" Type="http://schemas.openxmlformats.org/officeDocument/2006/relationships/image" Target="../media/image9.jpeg"/><Relationship Id="rId10" Type="http://schemas.openxmlformats.org/officeDocument/2006/relationships/image" Target="../media/image14.jpg"/><Relationship Id="rId4" Type="http://schemas.openxmlformats.org/officeDocument/2006/relationships/image" Target="../media/image8.jpeg"/><Relationship Id="rId9" Type="http://schemas.openxmlformats.org/officeDocument/2006/relationships/image" Target="../media/image1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179B80-325C-43E5-B20B-DC75013E7C9A}" type="doc">
      <dgm:prSet loTypeId="urn:microsoft.com/office/officeart/2008/layout/HexagonCluster" loCatId="relationship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16D681F9-B4CC-4BEC-826A-A864258DE73E}">
      <dgm:prSet phldrT="[텍스트]"/>
      <dgm:spPr>
        <a:gradFill rotWithShape="0">
          <a:gsLst>
            <a:gs pos="0">
              <a:srgbClr val="0B5395"/>
            </a:gs>
            <a:gs pos="50000">
              <a:srgbClr val="0B5395"/>
            </a:gs>
            <a:gs pos="100000">
              <a:srgbClr val="083763"/>
            </a:gs>
          </a:gsLst>
        </a:gradFill>
      </dgm:spPr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Wireless Comm.</a:t>
          </a:r>
          <a:endParaRPr lang="ko-KR" altLang="en-US" b="1" dirty="0">
            <a:solidFill>
              <a:schemeClr val="bg1"/>
            </a:solidFill>
          </a:endParaRPr>
        </a:p>
      </dgm:t>
    </dgm:pt>
    <dgm:pt modelId="{11A011BF-F852-4F0E-BC21-D41CA77D54A0}" type="parTrans" cxnId="{24A050C6-21E3-497E-AA81-6ED433F76D9F}">
      <dgm:prSet/>
      <dgm:spPr/>
      <dgm:t>
        <a:bodyPr/>
        <a:lstStyle/>
        <a:p>
          <a:pPr latinLnBrk="1"/>
          <a:endParaRPr lang="ko-KR" altLang="en-US"/>
        </a:p>
      </dgm:t>
    </dgm:pt>
    <dgm:pt modelId="{13FBB815-B01C-496B-B792-F1FA87A8D64D}" type="sibTrans" cxnId="{24A050C6-21E3-497E-AA81-6ED433F76D9F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47D741B3-0048-475B-A4DD-6390A97076F1}">
      <dgm:prSet phldrT="[텍스트]"/>
      <dgm:spPr>
        <a:gradFill rotWithShape="0">
          <a:gsLst>
            <a:gs pos="0">
              <a:srgbClr val="0B5395"/>
            </a:gs>
            <a:gs pos="50000">
              <a:srgbClr val="0B5395"/>
            </a:gs>
            <a:gs pos="100000">
              <a:srgbClr val="083763"/>
            </a:gs>
          </a:gsLst>
        </a:gradFill>
      </dgm:spPr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Network</a:t>
          </a:r>
          <a:endParaRPr lang="ko-KR" altLang="en-US" b="1" dirty="0">
            <a:solidFill>
              <a:schemeClr val="bg1"/>
            </a:solidFill>
          </a:endParaRPr>
        </a:p>
      </dgm:t>
    </dgm:pt>
    <dgm:pt modelId="{A2E3C6FA-3008-4F4E-8F79-1F9E48510496}" type="parTrans" cxnId="{9AE52AFD-D549-4BF8-8102-3F11A95D9A3D}">
      <dgm:prSet/>
      <dgm:spPr/>
      <dgm:t>
        <a:bodyPr/>
        <a:lstStyle/>
        <a:p>
          <a:pPr latinLnBrk="1"/>
          <a:endParaRPr lang="ko-KR" altLang="en-US"/>
        </a:p>
      </dgm:t>
    </dgm:pt>
    <dgm:pt modelId="{E7163062-EF0C-4B9E-8C43-CAACA61F1040}" type="sibTrans" cxnId="{9AE52AFD-D549-4BF8-8102-3F11A95D9A3D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21884302-8316-45F7-9EC8-A6D7954ED28C}">
      <dgm:prSet phldrT="[텍스트]"/>
      <dgm:spPr>
        <a:gradFill rotWithShape="0">
          <a:gsLst>
            <a:gs pos="0">
              <a:srgbClr val="0B5395"/>
            </a:gs>
            <a:gs pos="50000">
              <a:srgbClr val="0B5395"/>
            </a:gs>
            <a:gs pos="100000">
              <a:srgbClr val="083763"/>
            </a:gs>
          </a:gsLst>
        </a:gradFill>
      </dgm:spPr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Future Radio Access</a:t>
          </a:r>
          <a:endParaRPr lang="ko-KR" altLang="en-US" b="1" dirty="0">
            <a:solidFill>
              <a:schemeClr val="bg1"/>
            </a:solidFill>
          </a:endParaRPr>
        </a:p>
      </dgm:t>
    </dgm:pt>
    <dgm:pt modelId="{BDD99C78-E438-473C-A4F1-11EB7782B2D4}" type="parTrans" cxnId="{65795FBA-EA8C-4874-88C4-66D364CCBA44}">
      <dgm:prSet/>
      <dgm:spPr/>
      <dgm:t>
        <a:bodyPr/>
        <a:lstStyle/>
        <a:p>
          <a:pPr latinLnBrk="1"/>
          <a:endParaRPr lang="ko-KR" altLang="en-US"/>
        </a:p>
      </dgm:t>
    </dgm:pt>
    <dgm:pt modelId="{B7851FB1-08D1-4F87-979D-2DF0350C7261}" type="sibTrans" cxnId="{65795FBA-EA8C-4874-88C4-66D364CCBA44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pPr latinLnBrk="1"/>
          <a:endParaRPr lang="ko-KR" altLang="en-US" b="1"/>
        </a:p>
      </dgm:t>
    </dgm:pt>
    <dgm:pt modelId="{A5FD8410-A387-4254-B52E-8CD93E0D9819}">
      <dgm:prSet phldrT="[텍스트]"/>
      <dgm:spPr>
        <a:gradFill rotWithShape="0">
          <a:gsLst>
            <a:gs pos="0">
              <a:srgbClr val="0B5395"/>
            </a:gs>
            <a:gs pos="50000">
              <a:srgbClr val="0B5395"/>
            </a:gs>
            <a:gs pos="100000">
              <a:srgbClr val="083763"/>
            </a:gs>
          </a:gsLst>
        </a:gradFill>
      </dgm:spPr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Embedded System</a:t>
          </a:r>
          <a:endParaRPr lang="ko-KR" altLang="en-US" b="1" dirty="0">
            <a:solidFill>
              <a:schemeClr val="bg1"/>
            </a:solidFill>
          </a:endParaRPr>
        </a:p>
      </dgm:t>
    </dgm:pt>
    <dgm:pt modelId="{266EF92D-F03C-4883-A691-D32EB1D3F986}" type="parTrans" cxnId="{B954CAE1-95DC-4A22-842F-ECC04B1466EC}">
      <dgm:prSet/>
      <dgm:spPr/>
      <dgm:t>
        <a:bodyPr/>
        <a:lstStyle/>
        <a:p>
          <a:pPr latinLnBrk="1"/>
          <a:endParaRPr lang="ko-KR" altLang="en-US"/>
        </a:p>
      </dgm:t>
    </dgm:pt>
    <dgm:pt modelId="{8DD0E9AA-4D9C-4984-84ED-CDC2972DB948}" type="sibTrans" cxnId="{B954CAE1-95DC-4A22-842F-ECC04B1466EC}">
      <dgm:prSet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285EB466-0B6F-485B-A06E-5B1E786E0971}">
      <dgm:prSet phldrT="[텍스트]"/>
      <dgm:spPr>
        <a:gradFill rotWithShape="0">
          <a:gsLst>
            <a:gs pos="0">
              <a:srgbClr val="0B5395"/>
            </a:gs>
            <a:gs pos="50000">
              <a:srgbClr val="0B5395"/>
            </a:gs>
            <a:gs pos="100000">
              <a:srgbClr val="083763"/>
            </a:gs>
          </a:gsLst>
        </a:gradFill>
      </dgm:spPr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Drones</a:t>
          </a:r>
          <a:endParaRPr lang="ko-KR" altLang="en-US" b="1" dirty="0">
            <a:solidFill>
              <a:schemeClr val="bg1"/>
            </a:solidFill>
          </a:endParaRPr>
        </a:p>
      </dgm:t>
    </dgm:pt>
    <dgm:pt modelId="{8F6529D3-E2D3-46F8-AE43-B4E3FB01AD9A}" type="parTrans" cxnId="{F768BB52-449A-4A19-915B-0DA7572A54AD}">
      <dgm:prSet/>
      <dgm:spPr/>
      <dgm:t>
        <a:bodyPr/>
        <a:lstStyle/>
        <a:p>
          <a:pPr latinLnBrk="1"/>
          <a:endParaRPr lang="ko-KR" altLang="en-US"/>
        </a:p>
      </dgm:t>
    </dgm:pt>
    <dgm:pt modelId="{90A96661-DA42-42C1-A832-61D401536202}" type="sibTrans" cxnId="{F768BB52-449A-4A19-915B-0DA7572A54AD}">
      <dgm:prSet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DC47528E-2710-4379-9360-3C084C443FC5}">
      <dgm:prSet phldrT="[텍스트]"/>
      <dgm:spPr>
        <a:gradFill rotWithShape="0">
          <a:gsLst>
            <a:gs pos="0">
              <a:srgbClr val="0B5395"/>
            </a:gs>
            <a:gs pos="50000">
              <a:srgbClr val="0B5395"/>
            </a:gs>
            <a:gs pos="100000">
              <a:srgbClr val="083763"/>
            </a:gs>
          </a:gsLst>
        </a:gradFill>
      </dgm:spPr>
      <dgm:t>
        <a:bodyPr/>
        <a:lstStyle/>
        <a:p>
          <a:pPr latinLnBrk="1"/>
          <a:r>
            <a:rPr lang="en-US" altLang="ko-KR" b="1" dirty="0" err="1">
              <a:solidFill>
                <a:schemeClr val="bg1"/>
              </a:solidFill>
            </a:rPr>
            <a:t>Blockchain</a:t>
          </a:r>
          <a:endParaRPr lang="ko-KR" altLang="en-US" b="1" dirty="0">
            <a:solidFill>
              <a:schemeClr val="bg1"/>
            </a:solidFill>
          </a:endParaRPr>
        </a:p>
      </dgm:t>
    </dgm:pt>
    <dgm:pt modelId="{8E0BD902-43E3-4B8C-B37B-6748430A0953}" type="parTrans" cxnId="{64E66E4E-5587-4C99-92A9-9CA886F5E401}">
      <dgm:prSet/>
      <dgm:spPr/>
      <dgm:t>
        <a:bodyPr/>
        <a:lstStyle/>
        <a:p>
          <a:pPr latinLnBrk="1"/>
          <a:endParaRPr lang="ko-KR" altLang="en-US"/>
        </a:p>
      </dgm:t>
    </dgm:pt>
    <dgm:pt modelId="{A2B79029-8455-4C0F-B1A0-F6AC7F7E6B96}" type="sibTrans" cxnId="{64E66E4E-5587-4C99-92A9-9CA886F5E401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A5B56825-3CE3-4F9C-A7CA-238845582EE1}">
      <dgm:prSet phldrT="[텍스트]"/>
      <dgm:spPr>
        <a:gradFill rotWithShape="0">
          <a:gsLst>
            <a:gs pos="0">
              <a:srgbClr val="0B5395"/>
            </a:gs>
            <a:gs pos="50000">
              <a:srgbClr val="0B5395"/>
            </a:gs>
            <a:gs pos="100000">
              <a:srgbClr val="083763"/>
            </a:gs>
          </a:gsLst>
        </a:gradFill>
      </dgm:spPr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Internet of Things</a:t>
          </a:r>
        </a:p>
      </dgm:t>
    </dgm:pt>
    <dgm:pt modelId="{CB9E9471-A67F-4A86-A0FA-9FA817DEE9EB}" type="parTrans" cxnId="{DB861715-F683-4DFE-AD6C-A12862C42010}">
      <dgm:prSet/>
      <dgm:spPr/>
      <dgm:t>
        <a:bodyPr/>
        <a:lstStyle/>
        <a:p>
          <a:pPr latinLnBrk="1"/>
          <a:endParaRPr lang="ko-KR" altLang="en-US"/>
        </a:p>
      </dgm:t>
    </dgm:pt>
    <dgm:pt modelId="{DA6248E4-0C24-47A2-94E6-22FFC08C5433}" type="sibTrans" cxnId="{DB861715-F683-4DFE-AD6C-A12862C42010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3273FC93-C758-4F82-9155-A2ACD4ACDBF1}">
      <dgm:prSet phldrT="[텍스트]"/>
      <dgm:spPr>
        <a:gradFill rotWithShape="0">
          <a:gsLst>
            <a:gs pos="0">
              <a:srgbClr val="0B5395"/>
            </a:gs>
            <a:gs pos="50000">
              <a:srgbClr val="0B5395"/>
            </a:gs>
            <a:gs pos="100000">
              <a:srgbClr val="083763"/>
            </a:gs>
          </a:gsLst>
        </a:gradFill>
      </dgm:spPr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Augmented</a:t>
          </a:r>
        </a:p>
        <a:p>
          <a:pPr latinLnBrk="1"/>
          <a:r>
            <a:rPr lang="en-US" altLang="ko-KR" b="1" dirty="0">
              <a:solidFill>
                <a:schemeClr val="bg1"/>
              </a:solidFill>
            </a:rPr>
            <a:t>/Mixed Reality</a:t>
          </a:r>
          <a:endParaRPr lang="ko-KR" altLang="en-US" b="1" dirty="0">
            <a:solidFill>
              <a:schemeClr val="bg1"/>
            </a:solidFill>
          </a:endParaRPr>
        </a:p>
      </dgm:t>
    </dgm:pt>
    <dgm:pt modelId="{A638B819-5FFD-4DC9-9749-227A11706E7C}" type="parTrans" cxnId="{6B7207B0-F672-4BD9-BA0C-338C07AD4EC7}">
      <dgm:prSet/>
      <dgm:spPr/>
      <dgm:t>
        <a:bodyPr/>
        <a:lstStyle/>
        <a:p>
          <a:pPr latinLnBrk="1"/>
          <a:endParaRPr lang="ko-KR" altLang="en-US"/>
        </a:p>
      </dgm:t>
    </dgm:pt>
    <dgm:pt modelId="{B4B96D14-9408-4588-92C8-58577B3860DC}" type="sibTrans" cxnId="{6B7207B0-F672-4BD9-BA0C-338C07AD4EC7}">
      <dgm:prSet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2E11EFC2-0DD0-4843-870C-2D1F6279FBEC}">
      <dgm:prSet phldrT="[텍스트]"/>
      <dgm:spPr>
        <a:gradFill rotWithShape="0">
          <a:gsLst>
            <a:gs pos="0">
              <a:srgbClr val="0B5395"/>
            </a:gs>
            <a:gs pos="50000">
              <a:srgbClr val="0B5395"/>
            </a:gs>
            <a:gs pos="100000">
              <a:srgbClr val="083763"/>
            </a:gs>
          </a:gsLst>
        </a:gradFill>
      </dgm:spPr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Deep Learning</a:t>
          </a:r>
          <a:endParaRPr lang="ko-KR" altLang="en-US" b="1" dirty="0">
            <a:solidFill>
              <a:schemeClr val="bg1"/>
            </a:solidFill>
          </a:endParaRPr>
        </a:p>
      </dgm:t>
    </dgm:pt>
    <dgm:pt modelId="{F6A2AF22-979B-4FE9-BC68-38FA2194A04E}" type="parTrans" cxnId="{E1D7B777-09C5-4C4B-AEEB-8010CDAA7476}">
      <dgm:prSet/>
      <dgm:spPr/>
      <dgm:t>
        <a:bodyPr/>
        <a:lstStyle/>
        <a:p>
          <a:pPr latinLnBrk="1"/>
          <a:endParaRPr lang="ko-KR" altLang="en-US"/>
        </a:p>
      </dgm:t>
    </dgm:pt>
    <dgm:pt modelId="{19DA189F-C368-4252-AF25-1769D29E4EBB}" type="sibTrans" cxnId="{E1D7B777-09C5-4C4B-AEEB-8010CDAA7476}">
      <dgm:prSet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2AACF0D4-17A1-4B97-85A0-90CBC436D820}">
      <dgm:prSet phldrT="[텍스트]"/>
      <dgm:spPr>
        <a:gradFill rotWithShape="0">
          <a:gsLst>
            <a:gs pos="0">
              <a:srgbClr val="0B5395"/>
            </a:gs>
            <a:gs pos="50000">
              <a:srgbClr val="0B5395"/>
            </a:gs>
            <a:gs pos="100000">
              <a:srgbClr val="083763"/>
            </a:gs>
          </a:gsLst>
        </a:gradFill>
      </dgm:spPr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Signal &amp; Image Processing</a:t>
          </a:r>
        </a:p>
      </dgm:t>
    </dgm:pt>
    <dgm:pt modelId="{B25B9820-2BFB-4FD8-80DB-2D96E8E1B596}" type="parTrans" cxnId="{0B1753FA-7321-46FB-A17B-134DF001A794}">
      <dgm:prSet/>
      <dgm:spPr/>
      <dgm:t>
        <a:bodyPr/>
        <a:lstStyle/>
        <a:p>
          <a:pPr latinLnBrk="1"/>
          <a:endParaRPr lang="ko-KR" altLang="en-US"/>
        </a:p>
      </dgm:t>
    </dgm:pt>
    <dgm:pt modelId="{CB7550F8-6240-4E82-A103-AC6725AF8684}" type="sibTrans" cxnId="{0B1753FA-7321-46FB-A17B-134DF001A794}">
      <dgm:prSet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BC8A6F03-278F-4740-9E77-9BC474E95D3F}" type="pres">
      <dgm:prSet presAssocID="{50179B80-325C-43E5-B20B-DC75013E7C9A}" presName="Name0" presStyleCnt="0">
        <dgm:presLayoutVars>
          <dgm:chMax val="21"/>
          <dgm:chPref val="21"/>
        </dgm:presLayoutVars>
      </dgm:prSet>
      <dgm:spPr/>
    </dgm:pt>
    <dgm:pt modelId="{34977CFF-E16D-4C34-B1A5-AAD7A9AFDE72}" type="pres">
      <dgm:prSet presAssocID="{16D681F9-B4CC-4BEC-826A-A864258DE73E}" presName="text1" presStyleCnt="0"/>
      <dgm:spPr/>
    </dgm:pt>
    <dgm:pt modelId="{3E894864-8669-43F0-B33B-2CC1EF3C374C}" type="pres">
      <dgm:prSet presAssocID="{16D681F9-B4CC-4BEC-826A-A864258DE73E}" presName="textRepeatNode" presStyleLbl="alignNode1" presStyleIdx="0" presStyleCnt="10" custLinFactNeighborX="-86012" custLinFactNeighborY="52267">
        <dgm:presLayoutVars>
          <dgm:chMax val="0"/>
          <dgm:chPref val="0"/>
          <dgm:bulletEnabled val="1"/>
        </dgm:presLayoutVars>
      </dgm:prSet>
      <dgm:spPr/>
    </dgm:pt>
    <dgm:pt modelId="{7A398D4B-5E3C-49EC-A90C-2FAF12E36593}" type="pres">
      <dgm:prSet presAssocID="{16D681F9-B4CC-4BEC-826A-A864258DE73E}" presName="textaccent1" presStyleCnt="0"/>
      <dgm:spPr/>
    </dgm:pt>
    <dgm:pt modelId="{D34DCAF6-7ACA-4479-A27F-605AEDC3645E}" type="pres">
      <dgm:prSet presAssocID="{16D681F9-B4CC-4BEC-826A-A864258DE73E}" presName="accentRepeatNode" presStyleLbl="solidAlignAcc1" presStyleIdx="0" presStyleCnt="20"/>
      <dgm:spPr/>
    </dgm:pt>
    <dgm:pt modelId="{65F9DD25-A609-412C-815E-0B05E5DA2B22}" type="pres">
      <dgm:prSet presAssocID="{13FBB815-B01C-496B-B792-F1FA87A8D64D}" presName="image1" presStyleCnt="0"/>
      <dgm:spPr/>
    </dgm:pt>
    <dgm:pt modelId="{D2944856-D183-4983-BEC1-3308D23590D6}" type="pres">
      <dgm:prSet presAssocID="{13FBB815-B01C-496B-B792-F1FA87A8D64D}" presName="imageRepeatNode" presStyleLbl="alignAcc1" presStyleIdx="0" presStyleCnt="10"/>
      <dgm:spPr/>
    </dgm:pt>
    <dgm:pt modelId="{0BAA9FB9-975E-4634-A9EA-7CA7A2E87196}" type="pres">
      <dgm:prSet presAssocID="{13FBB815-B01C-496B-B792-F1FA87A8D64D}" presName="imageaccent1" presStyleCnt="0"/>
      <dgm:spPr/>
    </dgm:pt>
    <dgm:pt modelId="{5C65776F-D4F1-4D8B-96B0-A52D89372460}" type="pres">
      <dgm:prSet presAssocID="{13FBB815-B01C-496B-B792-F1FA87A8D64D}" presName="accentRepeatNode" presStyleLbl="solidAlignAcc1" presStyleIdx="1" presStyleCnt="20"/>
      <dgm:spPr/>
    </dgm:pt>
    <dgm:pt modelId="{5E98F03F-22D3-47DC-9B71-39B672A50E12}" type="pres">
      <dgm:prSet presAssocID="{47D741B3-0048-475B-A4DD-6390A97076F1}" presName="text2" presStyleCnt="0"/>
      <dgm:spPr/>
    </dgm:pt>
    <dgm:pt modelId="{9E9CB34A-39E5-4287-BB58-BDFB2BA6F9EE}" type="pres">
      <dgm:prSet presAssocID="{47D741B3-0048-475B-A4DD-6390A97076F1}" presName="textRepeatNode" presStyleLbl="alignNode1" presStyleIdx="1" presStyleCnt="10">
        <dgm:presLayoutVars>
          <dgm:chMax val="0"/>
          <dgm:chPref val="0"/>
          <dgm:bulletEnabled val="1"/>
        </dgm:presLayoutVars>
      </dgm:prSet>
      <dgm:spPr/>
    </dgm:pt>
    <dgm:pt modelId="{DA5A79F0-E07B-4BF4-B511-9C200C654853}" type="pres">
      <dgm:prSet presAssocID="{47D741B3-0048-475B-A4DD-6390A97076F1}" presName="textaccent2" presStyleCnt="0"/>
      <dgm:spPr/>
    </dgm:pt>
    <dgm:pt modelId="{3D81B581-9E8F-40F0-A609-678D32993ACA}" type="pres">
      <dgm:prSet presAssocID="{47D741B3-0048-475B-A4DD-6390A97076F1}" presName="accentRepeatNode" presStyleLbl="solidAlignAcc1" presStyleIdx="2" presStyleCnt="20"/>
      <dgm:spPr/>
    </dgm:pt>
    <dgm:pt modelId="{450FB82D-2635-4B75-8647-C9A509F6CCFF}" type="pres">
      <dgm:prSet presAssocID="{E7163062-EF0C-4B9E-8C43-CAACA61F1040}" presName="image2" presStyleCnt="0"/>
      <dgm:spPr/>
    </dgm:pt>
    <dgm:pt modelId="{3EB029C8-09E3-46A7-A1F2-0F3A78F5CAA5}" type="pres">
      <dgm:prSet presAssocID="{E7163062-EF0C-4B9E-8C43-CAACA61F1040}" presName="imageRepeatNode" presStyleLbl="alignAcc1" presStyleIdx="1" presStyleCnt="10"/>
      <dgm:spPr/>
    </dgm:pt>
    <dgm:pt modelId="{27A836AE-504C-4D67-935F-0B1BA0718B59}" type="pres">
      <dgm:prSet presAssocID="{E7163062-EF0C-4B9E-8C43-CAACA61F1040}" presName="imageaccent2" presStyleCnt="0"/>
      <dgm:spPr/>
    </dgm:pt>
    <dgm:pt modelId="{67C00BDC-2B15-4D96-96A9-571C775D3E0B}" type="pres">
      <dgm:prSet presAssocID="{E7163062-EF0C-4B9E-8C43-CAACA61F1040}" presName="accentRepeatNode" presStyleLbl="solidAlignAcc1" presStyleIdx="3" presStyleCnt="20"/>
      <dgm:spPr/>
    </dgm:pt>
    <dgm:pt modelId="{DD2F1419-F8BA-42C6-9E78-C09F784613F5}" type="pres">
      <dgm:prSet presAssocID="{21884302-8316-45F7-9EC8-A6D7954ED28C}" presName="text3" presStyleCnt="0"/>
      <dgm:spPr/>
    </dgm:pt>
    <dgm:pt modelId="{B14E6526-F950-4A05-A62B-54FDA4DF564D}" type="pres">
      <dgm:prSet presAssocID="{21884302-8316-45F7-9EC8-A6D7954ED28C}" presName="textRepeatNode" presStyleLbl="alignNode1" presStyleIdx="2" presStyleCnt="10">
        <dgm:presLayoutVars>
          <dgm:chMax val="0"/>
          <dgm:chPref val="0"/>
          <dgm:bulletEnabled val="1"/>
        </dgm:presLayoutVars>
      </dgm:prSet>
      <dgm:spPr/>
    </dgm:pt>
    <dgm:pt modelId="{95065DD3-F69B-43E6-8F32-9C91215656EA}" type="pres">
      <dgm:prSet presAssocID="{21884302-8316-45F7-9EC8-A6D7954ED28C}" presName="textaccent3" presStyleCnt="0"/>
      <dgm:spPr/>
    </dgm:pt>
    <dgm:pt modelId="{3D62A295-DED3-4672-B809-18BD826303A6}" type="pres">
      <dgm:prSet presAssocID="{21884302-8316-45F7-9EC8-A6D7954ED28C}" presName="accentRepeatNode" presStyleLbl="solidAlignAcc1" presStyleIdx="4" presStyleCnt="20"/>
      <dgm:spPr/>
    </dgm:pt>
    <dgm:pt modelId="{CEF7EAF4-D4C5-4F43-A03F-30029A95037B}" type="pres">
      <dgm:prSet presAssocID="{B7851FB1-08D1-4F87-979D-2DF0350C7261}" presName="image3" presStyleCnt="0"/>
      <dgm:spPr/>
    </dgm:pt>
    <dgm:pt modelId="{3E5ADDF7-633B-4CF6-8126-E3B23F4423E3}" type="pres">
      <dgm:prSet presAssocID="{B7851FB1-08D1-4F87-979D-2DF0350C7261}" presName="imageRepeatNode" presStyleLbl="alignAcc1" presStyleIdx="2" presStyleCnt="10"/>
      <dgm:spPr/>
    </dgm:pt>
    <dgm:pt modelId="{A613131D-17CC-4F06-B36A-EC2901BBBF49}" type="pres">
      <dgm:prSet presAssocID="{B7851FB1-08D1-4F87-979D-2DF0350C7261}" presName="imageaccent3" presStyleCnt="0"/>
      <dgm:spPr/>
    </dgm:pt>
    <dgm:pt modelId="{520C536F-9192-431A-9BCF-905810773368}" type="pres">
      <dgm:prSet presAssocID="{B7851FB1-08D1-4F87-979D-2DF0350C7261}" presName="accentRepeatNode" presStyleLbl="solidAlignAcc1" presStyleIdx="5" presStyleCnt="20"/>
      <dgm:spPr/>
    </dgm:pt>
    <dgm:pt modelId="{7E83779A-35B5-4870-901D-96E6EAEF0654}" type="pres">
      <dgm:prSet presAssocID="{A5FD8410-A387-4254-B52E-8CD93E0D9819}" presName="text4" presStyleCnt="0"/>
      <dgm:spPr/>
    </dgm:pt>
    <dgm:pt modelId="{AF8ABD45-B6AF-41E9-A04E-D85C24BCDE2D}" type="pres">
      <dgm:prSet presAssocID="{A5FD8410-A387-4254-B52E-8CD93E0D9819}" presName="textRepeatNode" presStyleLbl="alignNode1" presStyleIdx="3" presStyleCnt="10">
        <dgm:presLayoutVars>
          <dgm:chMax val="0"/>
          <dgm:chPref val="0"/>
          <dgm:bulletEnabled val="1"/>
        </dgm:presLayoutVars>
      </dgm:prSet>
      <dgm:spPr/>
    </dgm:pt>
    <dgm:pt modelId="{47ED5CA3-8175-43A6-B772-FF76E1A0D312}" type="pres">
      <dgm:prSet presAssocID="{A5FD8410-A387-4254-B52E-8CD93E0D9819}" presName="textaccent4" presStyleCnt="0"/>
      <dgm:spPr/>
    </dgm:pt>
    <dgm:pt modelId="{98DAC4F1-1899-440F-A1DE-DBC213B387E5}" type="pres">
      <dgm:prSet presAssocID="{A5FD8410-A387-4254-B52E-8CD93E0D9819}" presName="accentRepeatNode" presStyleLbl="solidAlignAcc1" presStyleIdx="6" presStyleCnt="20"/>
      <dgm:spPr/>
    </dgm:pt>
    <dgm:pt modelId="{78C8DB47-573E-4A02-8D19-7C121EB39327}" type="pres">
      <dgm:prSet presAssocID="{8DD0E9AA-4D9C-4984-84ED-CDC2972DB948}" presName="image4" presStyleCnt="0"/>
      <dgm:spPr/>
    </dgm:pt>
    <dgm:pt modelId="{FDECBE00-EF60-4F3B-B546-0992239FA084}" type="pres">
      <dgm:prSet presAssocID="{8DD0E9AA-4D9C-4984-84ED-CDC2972DB948}" presName="imageRepeatNode" presStyleLbl="alignAcc1" presStyleIdx="3" presStyleCnt="10"/>
      <dgm:spPr/>
    </dgm:pt>
    <dgm:pt modelId="{88578E54-E538-4E3C-91F9-FC6565B48E91}" type="pres">
      <dgm:prSet presAssocID="{8DD0E9AA-4D9C-4984-84ED-CDC2972DB948}" presName="imageaccent4" presStyleCnt="0"/>
      <dgm:spPr/>
    </dgm:pt>
    <dgm:pt modelId="{0630E12F-7FD0-4E53-95D5-23B62E8C6EC5}" type="pres">
      <dgm:prSet presAssocID="{8DD0E9AA-4D9C-4984-84ED-CDC2972DB948}" presName="accentRepeatNode" presStyleLbl="solidAlignAcc1" presStyleIdx="7" presStyleCnt="20"/>
      <dgm:spPr/>
    </dgm:pt>
    <dgm:pt modelId="{53241599-3E35-41F6-9D77-4D50C68660B2}" type="pres">
      <dgm:prSet presAssocID="{285EB466-0B6F-485B-A06E-5B1E786E0971}" presName="text5" presStyleCnt="0"/>
      <dgm:spPr/>
    </dgm:pt>
    <dgm:pt modelId="{76721522-C1C3-40E6-9FDA-DCBDFFD6EE45}" type="pres">
      <dgm:prSet presAssocID="{285EB466-0B6F-485B-A06E-5B1E786E0971}" presName="textRepeatNode" presStyleLbl="alignNode1" presStyleIdx="4" presStyleCnt="10">
        <dgm:presLayoutVars>
          <dgm:chMax val="0"/>
          <dgm:chPref val="0"/>
          <dgm:bulletEnabled val="1"/>
        </dgm:presLayoutVars>
      </dgm:prSet>
      <dgm:spPr/>
    </dgm:pt>
    <dgm:pt modelId="{A6B6327D-B35B-4703-BD29-74BFD32EE804}" type="pres">
      <dgm:prSet presAssocID="{285EB466-0B6F-485B-A06E-5B1E786E0971}" presName="textaccent5" presStyleCnt="0"/>
      <dgm:spPr/>
    </dgm:pt>
    <dgm:pt modelId="{B1F206D8-4A6B-4345-B11E-785E254B2742}" type="pres">
      <dgm:prSet presAssocID="{285EB466-0B6F-485B-A06E-5B1E786E0971}" presName="accentRepeatNode" presStyleLbl="solidAlignAcc1" presStyleIdx="8" presStyleCnt="20"/>
      <dgm:spPr/>
    </dgm:pt>
    <dgm:pt modelId="{EEE33330-0FE2-4005-BA94-B69EF0A9324C}" type="pres">
      <dgm:prSet presAssocID="{90A96661-DA42-42C1-A832-61D401536202}" presName="image5" presStyleCnt="0"/>
      <dgm:spPr/>
    </dgm:pt>
    <dgm:pt modelId="{CCF12091-C26E-4AC5-8C81-81FF6814D7E0}" type="pres">
      <dgm:prSet presAssocID="{90A96661-DA42-42C1-A832-61D401536202}" presName="imageRepeatNode" presStyleLbl="alignAcc1" presStyleIdx="4" presStyleCnt="10"/>
      <dgm:spPr/>
    </dgm:pt>
    <dgm:pt modelId="{458F7C22-3DED-4005-8725-1355D21D0BCB}" type="pres">
      <dgm:prSet presAssocID="{90A96661-DA42-42C1-A832-61D401536202}" presName="imageaccent5" presStyleCnt="0"/>
      <dgm:spPr/>
    </dgm:pt>
    <dgm:pt modelId="{728FEC0F-6436-45A4-8781-C31E9656B84F}" type="pres">
      <dgm:prSet presAssocID="{90A96661-DA42-42C1-A832-61D401536202}" presName="accentRepeatNode" presStyleLbl="solidAlignAcc1" presStyleIdx="9" presStyleCnt="20"/>
      <dgm:spPr/>
    </dgm:pt>
    <dgm:pt modelId="{D21E0F17-008F-4FA0-BCF4-9EAC8C58547C}" type="pres">
      <dgm:prSet presAssocID="{DC47528E-2710-4379-9360-3C084C443FC5}" presName="text6" presStyleCnt="0"/>
      <dgm:spPr/>
    </dgm:pt>
    <dgm:pt modelId="{B41DD876-3ED0-4029-8DF1-6B1965EF2F46}" type="pres">
      <dgm:prSet presAssocID="{DC47528E-2710-4379-9360-3C084C443FC5}" presName="textRepeatNode" presStyleLbl="alignNode1" presStyleIdx="5" presStyleCnt="10">
        <dgm:presLayoutVars>
          <dgm:chMax val="0"/>
          <dgm:chPref val="0"/>
          <dgm:bulletEnabled val="1"/>
        </dgm:presLayoutVars>
      </dgm:prSet>
      <dgm:spPr/>
    </dgm:pt>
    <dgm:pt modelId="{AE15E6A3-F23E-4E7B-8717-B231F09B2C57}" type="pres">
      <dgm:prSet presAssocID="{DC47528E-2710-4379-9360-3C084C443FC5}" presName="textaccent6" presStyleCnt="0"/>
      <dgm:spPr/>
    </dgm:pt>
    <dgm:pt modelId="{953F15C2-2E54-4E19-8453-BDB6B9BE0CBE}" type="pres">
      <dgm:prSet presAssocID="{DC47528E-2710-4379-9360-3C084C443FC5}" presName="accentRepeatNode" presStyleLbl="solidAlignAcc1" presStyleIdx="10" presStyleCnt="20"/>
      <dgm:spPr/>
    </dgm:pt>
    <dgm:pt modelId="{9DEB6D49-B59A-4AE8-B2EC-FEB6F9E80495}" type="pres">
      <dgm:prSet presAssocID="{A2B79029-8455-4C0F-B1A0-F6AC7F7E6B96}" presName="image6" presStyleCnt="0"/>
      <dgm:spPr/>
    </dgm:pt>
    <dgm:pt modelId="{1442E602-FA17-4928-A83A-38947CA657F9}" type="pres">
      <dgm:prSet presAssocID="{A2B79029-8455-4C0F-B1A0-F6AC7F7E6B96}" presName="imageRepeatNode" presStyleLbl="alignAcc1" presStyleIdx="5" presStyleCnt="10"/>
      <dgm:spPr/>
    </dgm:pt>
    <dgm:pt modelId="{2BC815E3-0439-4679-BDBB-2897997277FF}" type="pres">
      <dgm:prSet presAssocID="{A2B79029-8455-4C0F-B1A0-F6AC7F7E6B96}" presName="imageaccent6" presStyleCnt="0"/>
      <dgm:spPr/>
    </dgm:pt>
    <dgm:pt modelId="{85D21D39-ADE1-4AF0-8531-2B54ADB754E3}" type="pres">
      <dgm:prSet presAssocID="{A2B79029-8455-4C0F-B1A0-F6AC7F7E6B96}" presName="accentRepeatNode" presStyleLbl="solidAlignAcc1" presStyleIdx="11" presStyleCnt="20"/>
      <dgm:spPr/>
    </dgm:pt>
    <dgm:pt modelId="{83C31122-EEE4-4342-AC1F-E04235C8A2DD}" type="pres">
      <dgm:prSet presAssocID="{A5B56825-3CE3-4F9C-A7CA-238845582EE1}" presName="text7" presStyleCnt="0"/>
      <dgm:spPr/>
    </dgm:pt>
    <dgm:pt modelId="{40993C49-7EE0-4B19-87BD-D092B8F13ECA}" type="pres">
      <dgm:prSet presAssocID="{A5B56825-3CE3-4F9C-A7CA-238845582EE1}" presName="textRepeatNode" presStyleLbl="alignNode1" presStyleIdx="6" presStyleCnt="10">
        <dgm:presLayoutVars>
          <dgm:chMax val="0"/>
          <dgm:chPref val="0"/>
          <dgm:bulletEnabled val="1"/>
        </dgm:presLayoutVars>
      </dgm:prSet>
      <dgm:spPr/>
    </dgm:pt>
    <dgm:pt modelId="{FA244545-02DB-471C-B8F3-AC3630B036C0}" type="pres">
      <dgm:prSet presAssocID="{A5B56825-3CE3-4F9C-A7CA-238845582EE1}" presName="textaccent7" presStyleCnt="0"/>
      <dgm:spPr/>
    </dgm:pt>
    <dgm:pt modelId="{50BFFF39-28AF-4F27-874D-F8C48CF4F81F}" type="pres">
      <dgm:prSet presAssocID="{A5B56825-3CE3-4F9C-A7CA-238845582EE1}" presName="accentRepeatNode" presStyleLbl="solidAlignAcc1" presStyleIdx="12" presStyleCnt="20"/>
      <dgm:spPr/>
    </dgm:pt>
    <dgm:pt modelId="{153DC09D-0F1E-4E92-AA21-58DCB4AFC9CF}" type="pres">
      <dgm:prSet presAssocID="{DA6248E4-0C24-47A2-94E6-22FFC08C5433}" presName="image7" presStyleCnt="0"/>
      <dgm:spPr/>
    </dgm:pt>
    <dgm:pt modelId="{BB4340AE-54B1-4BD5-8B6E-7FC38F8B4AD5}" type="pres">
      <dgm:prSet presAssocID="{DA6248E4-0C24-47A2-94E6-22FFC08C5433}" presName="imageRepeatNode" presStyleLbl="alignAcc1" presStyleIdx="6" presStyleCnt="10" custLinFactY="-12882" custLinFactNeighborX="1496" custLinFactNeighborY="-100000"/>
      <dgm:spPr/>
    </dgm:pt>
    <dgm:pt modelId="{DD44903D-0713-4CB5-BD07-E12333A9B5F5}" type="pres">
      <dgm:prSet presAssocID="{DA6248E4-0C24-47A2-94E6-22FFC08C5433}" presName="imageaccent7" presStyleCnt="0"/>
      <dgm:spPr/>
    </dgm:pt>
    <dgm:pt modelId="{A5475328-C510-446B-B4C1-073CD7B2CBDE}" type="pres">
      <dgm:prSet presAssocID="{DA6248E4-0C24-47A2-94E6-22FFC08C5433}" presName="accentRepeatNode" presStyleLbl="solidAlignAcc1" presStyleIdx="13" presStyleCnt="20"/>
      <dgm:spPr/>
    </dgm:pt>
    <dgm:pt modelId="{261F4B6A-8EDB-4A39-8089-EC4840820AB9}" type="pres">
      <dgm:prSet presAssocID="{2E11EFC2-0DD0-4843-870C-2D1F6279FBEC}" presName="text8" presStyleCnt="0"/>
      <dgm:spPr/>
    </dgm:pt>
    <dgm:pt modelId="{2E9CD89C-2CB2-4046-A5BD-C92E0AE95C3A}" type="pres">
      <dgm:prSet presAssocID="{2E11EFC2-0DD0-4843-870C-2D1F6279FBEC}" presName="textRepeatNode" presStyleLbl="alignNode1" presStyleIdx="7" presStyleCnt="10">
        <dgm:presLayoutVars>
          <dgm:chMax val="0"/>
          <dgm:chPref val="0"/>
          <dgm:bulletEnabled val="1"/>
        </dgm:presLayoutVars>
      </dgm:prSet>
      <dgm:spPr/>
    </dgm:pt>
    <dgm:pt modelId="{D74BE96C-479A-4131-A789-E14533E251A0}" type="pres">
      <dgm:prSet presAssocID="{2E11EFC2-0DD0-4843-870C-2D1F6279FBEC}" presName="textaccent8" presStyleCnt="0"/>
      <dgm:spPr/>
    </dgm:pt>
    <dgm:pt modelId="{863859A2-3819-4F18-9BD7-B142321CAAED}" type="pres">
      <dgm:prSet presAssocID="{2E11EFC2-0DD0-4843-870C-2D1F6279FBEC}" presName="accentRepeatNode" presStyleLbl="solidAlignAcc1" presStyleIdx="14" presStyleCnt="20"/>
      <dgm:spPr/>
    </dgm:pt>
    <dgm:pt modelId="{6AA2DB63-96A6-45D8-9732-CC6200077AC3}" type="pres">
      <dgm:prSet presAssocID="{19DA189F-C368-4252-AF25-1769D29E4EBB}" presName="image8" presStyleCnt="0"/>
      <dgm:spPr/>
    </dgm:pt>
    <dgm:pt modelId="{67AEC3D6-04DA-4F51-A2EE-DE7146A384E7}" type="pres">
      <dgm:prSet presAssocID="{19DA189F-C368-4252-AF25-1769D29E4EBB}" presName="imageRepeatNode" presStyleLbl="alignAcc1" presStyleIdx="7" presStyleCnt="10" custLinFactNeighborY="-1345"/>
      <dgm:spPr/>
    </dgm:pt>
    <dgm:pt modelId="{D1EF1154-561D-4775-9AD8-F53A08B6C5A9}" type="pres">
      <dgm:prSet presAssocID="{19DA189F-C368-4252-AF25-1769D29E4EBB}" presName="imageaccent8" presStyleCnt="0"/>
      <dgm:spPr/>
    </dgm:pt>
    <dgm:pt modelId="{C2A40378-5B57-49D6-8FD2-12845142D8A1}" type="pres">
      <dgm:prSet presAssocID="{19DA189F-C368-4252-AF25-1769D29E4EBB}" presName="accentRepeatNode" presStyleLbl="solidAlignAcc1" presStyleIdx="15" presStyleCnt="20" custLinFactNeighborY="-5026"/>
      <dgm:spPr/>
    </dgm:pt>
    <dgm:pt modelId="{9113F860-E625-4BB1-B600-E250567ADBA6}" type="pres">
      <dgm:prSet presAssocID="{3273FC93-C758-4F82-9155-A2ACD4ACDBF1}" presName="text9" presStyleCnt="0"/>
      <dgm:spPr/>
    </dgm:pt>
    <dgm:pt modelId="{FBCFC9DE-2515-4105-AEDF-77D9EAEDEAA3}" type="pres">
      <dgm:prSet presAssocID="{3273FC93-C758-4F82-9155-A2ACD4ACDBF1}" presName="textRepeatNode" presStyleLbl="alignNode1" presStyleIdx="8" presStyleCnt="10">
        <dgm:presLayoutVars>
          <dgm:chMax val="0"/>
          <dgm:chPref val="0"/>
          <dgm:bulletEnabled val="1"/>
        </dgm:presLayoutVars>
      </dgm:prSet>
      <dgm:spPr/>
    </dgm:pt>
    <dgm:pt modelId="{E6B91513-1953-44CC-BB26-89FFDEE20FBD}" type="pres">
      <dgm:prSet presAssocID="{3273FC93-C758-4F82-9155-A2ACD4ACDBF1}" presName="textaccent9" presStyleCnt="0"/>
      <dgm:spPr/>
    </dgm:pt>
    <dgm:pt modelId="{B3D624D5-4192-4A0F-B104-949E291BF59E}" type="pres">
      <dgm:prSet presAssocID="{3273FC93-C758-4F82-9155-A2ACD4ACDBF1}" presName="accentRepeatNode" presStyleLbl="solidAlignAcc1" presStyleIdx="16" presStyleCnt="20"/>
      <dgm:spPr/>
    </dgm:pt>
    <dgm:pt modelId="{7A5E9B54-CE44-439F-A751-AA3AC4F18505}" type="pres">
      <dgm:prSet presAssocID="{B4B96D14-9408-4588-92C8-58577B3860DC}" presName="image9" presStyleCnt="0"/>
      <dgm:spPr/>
    </dgm:pt>
    <dgm:pt modelId="{B190B5EF-BD87-4A55-8D11-238E8D463025}" type="pres">
      <dgm:prSet presAssocID="{B4B96D14-9408-4588-92C8-58577B3860DC}" presName="imageRepeatNode" presStyleLbl="alignAcc1" presStyleIdx="8" presStyleCnt="10"/>
      <dgm:spPr/>
    </dgm:pt>
    <dgm:pt modelId="{818CAD1F-D36C-4457-891F-55D3E16A3140}" type="pres">
      <dgm:prSet presAssocID="{B4B96D14-9408-4588-92C8-58577B3860DC}" presName="imageaccent9" presStyleCnt="0"/>
      <dgm:spPr/>
    </dgm:pt>
    <dgm:pt modelId="{9549EF20-5574-4DA0-B0E2-E05210708F7C}" type="pres">
      <dgm:prSet presAssocID="{B4B96D14-9408-4588-92C8-58577B3860DC}" presName="accentRepeatNode" presStyleLbl="solidAlignAcc1" presStyleIdx="17" presStyleCnt="20"/>
      <dgm:spPr/>
    </dgm:pt>
    <dgm:pt modelId="{B9A3A8D2-810D-4757-8901-E7DD0D3A8582}" type="pres">
      <dgm:prSet presAssocID="{2AACF0D4-17A1-4B97-85A0-90CBC436D820}" presName="text10" presStyleCnt="0"/>
      <dgm:spPr/>
    </dgm:pt>
    <dgm:pt modelId="{A7B5D96C-8BD4-4181-85B1-6D3F20FC8554}" type="pres">
      <dgm:prSet presAssocID="{2AACF0D4-17A1-4B97-85A0-90CBC436D820}" presName="textRepeatNode" presStyleLbl="alignNode1" presStyleIdx="9" presStyleCnt="10" custLinFactNeighborY="-2690">
        <dgm:presLayoutVars>
          <dgm:chMax val="0"/>
          <dgm:chPref val="0"/>
          <dgm:bulletEnabled val="1"/>
        </dgm:presLayoutVars>
      </dgm:prSet>
      <dgm:spPr/>
    </dgm:pt>
    <dgm:pt modelId="{5EB0A1E8-B47B-47A7-80A0-B86F3D2896C8}" type="pres">
      <dgm:prSet presAssocID="{2AACF0D4-17A1-4B97-85A0-90CBC436D820}" presName="textaccent10" presStyleCnt="0"/>
      <dgm:spPr/>
    </dgm:pt>
    <dgm:pt modelId="{3314C255-ADF6-4246-A3D5-4D45F877A3A0}" type="pres">
      <dgm:prSet presAssocID="{2AACF0D4-17A1-4B97-85A0-90CBC436D820}" presName="accentRepeatNode" presStyleLbl="solidAlignAcc1" presStyleIdx="18" presStyleCnt="20" custLinFactNeighborY="-35182"/>
      <dgm:spPr/>
    </dgm:pt>
    <dgm:pt modelId="{A907D608-52CB-4526-8A3B-BC2FCC8CF55C}" type="pres">
      <dgm:prSet presAssocID="{CB7550F8-6240-4E82-A103-AC6725AF8684}" presName="image10" presStyleCnt="0"/>
      <dgm:spPr/>
    </dgm:pt>
    <dgm:pt modelId="{927BF1E1-384C-4ACB-AF4B-8BB270EDE2E0}" type="pres">
      <dgm:prSet presAssocID="{CB7550F8-6240-4E82-A103-AC6725AF8684}" presName="imageRepeatNode" presStyleLbl="alignAcc1" presStyleIdx="9" presStyleCnt="10" custLinFactNeighborX="-85751" custLinFactNeighborY="-60255"/>
      <dgm:spPr/>
    </dgm:pt>
    <dgm:pt modelId="{0E7B202F-9D22-4F23-92F3-9127B0942F26}" type="pres">
      <dgm:prSet presAssocID="{CB7550F8-6240-4E82-A103-AC6725AF8684}" presName="imageaccent10" presStyleCnt="0"/>
      <dgm:spPr/>
    </dgm:pt>
    <dgm:pt modelId="{530EE28E-BB75-40DC-AD3E-3613A78EBE56}" type="pres">
      <dgm:prSet presAssocID="{CB7550F8-6240-4E82-A103-AC6725AF8684}" presName="accentRepeatNode" presStyleLbl="solidAlignAcc1" presStyleIdx="19" presStyleCnt="20" custLinFactX="-800000" custLinFactY="-641242" custLinFactNeighborX="-837250" custLinFactNeighborY="-700000"/>
      <dgm:spPr/>
    </dgm:pt>
  </dgm:ptLst>
  <dgm:cxnLst>
    <dgm:cxn modelId="{D0284C06-1828-4542-9E92-9522922A2816}" type="presOf" srcId="{90A96661-DA42-42C1-A832-61D401536202}" destId="{CCF12091-C26E-4AC5-8C81-81FF6814D7E0}" srcOrd="0" destOrd="0" presId="urn:microsoft.com/office/officeart/2008/layout/HexagonCluster"/>
    <dgm:cxn modelId="{D005330A-D8CE-488F-9750-AB349E5B3511}" type="presOf" srcId="{DA6248E4-0C24-47A2-94E6-22FFC08C5433}" destId="{BB4340AE-54B1-4BD5-8B6E-7FC38F8B4AD5}" srcOrd="0" destOrd="0" presId="urn:microsoft.com/office/officeart/2008/layout/HexagonCluster"/>
    <dgm:cxn modelId="{BEACB811-DB10-42E6-9690-6B3CE1D2CDD0}" type="presOf" srcId="{DC47528E-2710-4379-9360-3C084C443FC5}" destId="{B41DD876-3ED0-4029-8DF1-6B1965EF2F46}" srcOrd="0" destOrd="0" presId="urn:microsoft.com/office/officeart/2008/layout/HexagonCluster"/>
    <dgm:cxn modelId="{DB861715-F683-4DFE-AD6C-A12862C42010}" srcId="{50179B80-325C-43E5-B20B-DC75013E7C9A}" destId="{A5B56825-3CE3-4F9C-A7CA-238845582EE1}" srcOrd="6" destOrd="0" parTransId="{CB9E9471-A67F-4A86-A0FA-9FA817DEE9EB}" sibTransId="{DA6248E4-0C24-47A2-94E6-22FFC08C5433}"/>
    <dgm:cxn modelId="{2765C31B-9322-407D-9B81-37293B377D19}" type="presOf" srcId="{19DA189F-C368-4252-AF25-1769D29E4EBB}" destId="{67AEC3D6-04DA-4F51-A2EE-DE7146A384E7}" srcOrd="0" destOrd="0" presId="urn:microsoft.com/office/officeart/2008/layout/HexagonCluster"/>
    <dgm:cxn modelId="{148D373B-D795-46C2-927E-7D7E60024044}" type="presOf" srcId="{2E11EFC2-0DD0-4843-870C-2D1F6279FBEC}" destId="{2E9CD89C-2CB2-4046-A5BD-C92E0AE95C3A}" srcOrd="0" destOrd="0" presId="urn:microsoft.com/office/officeart/2008/layout/HexagonCluster"/>
    <dgm:cxn modelId="{C5CAB53E-24A8-4075-92E7-AF65BBC2E0E9}" type="presOf" srcId="{B7851FB1-08D1-4F87-979D-2DF0350C7261}" destId="{3E5ADDF7-633B-4CF6-8126-E3B23F4423E3}" srcOrd="0" destOrd="0" presId="urn:microsoft.com/office/officeart/2008/layout/HexagonCluster"/>
    <dgm:cxn modelId="{5A6D2F64-F7D7-4DA1-B6AB-CB2E8AA166D0}" type="presOf" srcId="{CB7550F8-6240-4E82-A103-AC6725AF8684}" destId="{927BF1E1-384C-4ACB-AF4B-8BB270EDE2E0}" srcOrd="0" destOrd="0" presId="urn:microsoft.com/office/officeart/2008/layout/HexagonCluster"/>
    <dgm:cxn modelId="{ED6EBF65-EA12-4CD5-932E-1BD7D4C37D80}" type="presOf" srcId="{B4B96D14-9408-4588-92C8-58577B3860DC}" destId="{B190B5EF-BD87-4A55-8D11-238E8D463025}" srcOrd="0" destOrd="0" presId="urn:microsoft.com/office/officeart/2008/layout/HexagonCluster"/>
    <dgm:cxn modelId="{64E66E4E-5587-4C99-92A9-9CA886F5E401}" srcId="{50179B80-325C-43E5-B20B-DC75013E7C9A}" destId="{DC47528E-2710-4379-9360-3C084C443FC5}" srcOrd="5" destOrd="0" parTransId="{8E0BD902-43E3-4B8C-B37B-6748430A0953}" sibTransId="{A2B79029-8455-4C0F-B1A0-F6AC7F7E6B96}"/>
    <dgm:cxn modelId="{02F4696F-5CCE-455F-A57B-A971ED6CFEE2}" type="presOf" srcId="{13FBB815-B01C-496B-B792-F1FA87A8D64D}" destId="{D2944856-D183-4983-BEC1-3308D23590D6}" srcOrd="0" destOrd="0" presId="urn:microsoft.com/office/officeart/2008/layout/HexagonCluster"/>
    <dgm:cxn modelId="{04BE864F-C61E-4157-ADD9-4EFA7E2171FE}" type="presOf" srcId="{E7163062-EF0C-4B9E-8C43-CAACA61F1040}" destId="{3EB029C8-09E3-46A7-A1F2-0F3A78F5CAA5}" srcOrd="0" destOrd="0" presId="urn:microsoft.com/office/officeart/2008/layout/HexagonCluster"/>
    <dgm:cxn modelId="{B8C2CF50-4047-4DBD-AC64-6E73217D7F9B}" type="presOf" srcId="{21884302-8316-45F7-9EC8-A6D7954ED28C}" destId="{B14E6526-F950-4A05-A62B-54FDA4DF564D}" srcOrd="0" destOrd="0" presId="urn:microsoft.com/office/officeart/2008/layout/HexagonCluster"/>
    <dgm:cxn modelId="{BBEA5F72-23A9-4380-8414-330956E4D3BC}" type="presOf" srcId="{3273FC93-C758-4F82-9155-A2ACD4ACDBF1}" destId="{FBCFC9DE-2515-4105-AEDF-77D9EAEDEAA3}" srcOrd="0" destOrd="0" presId="urn:microsoft.com/office/officeart/2008/layout/HexagonCluster"/>
    <dgm:cxn modelId="{F768BB52-449A-4A19-915B-0DA7572A54AD}" srcId="{50179B80-325C-43E5-B20B-DC75013E7C9A}" destId="{285EB466-0B6F-485B-A06E-5B1E786E0971}" srcOrd="4" destOrd="0" parTransId="{8F6529D3-E2D3-46F8-AE43-B4E3FB01AD9A}" sibTransId="{90A96661-DA42-42C1-A832-61D401536202}"/>
    <dgm:cxn modelId="{E1D7B777-09C5-4C4B-AEEB-8010CDAA7476}" srcId="{50179B80-325C-43E5-B20B-DC75013E7C9A}" destId="{2E11EFC2-0DD0-4843-870C-2D1F6279FBEC}" srcOrd="7" destOrd="0" parTransId="{F6A2AF22-979B-4FE9-BC68-38FA2194A04E}" sibTransId="{19DA189F-C368-4252-AF25-1769D29E4EBB}"/>
    <dgm:cxn modelId="{4F68A080-0BC3-41E0-932E-4E3DB5DF181C}" type="presOf" srcId="{8DD0E9AA-4D9C-4984-84ED-CDC2972DB948}" destId="{FDECBE00-EF60-4F3B-B546-0992239FA084}" srcOrd="0" destOrd="0" presId="urn:microsoft.com/office/officeart/2008/layout/HexagonCluster"/>
    <dgm:cxn modelId="{E114BF8E-7E1C-48FA-84C8-171D2307B2C6}" type="presOf" srcId="{2AACF0D4-17A1-4B97-85A0-90CBC436D820}" destId="{A7B5D96C-8BD4-4181-85B1-6D3F20FC8554}" srcOrd="0" destOrd="0" presId="urn:microsoft.com/office/officeart/2008/layout/HexagonCluster"/>
    <dgm:cxn modelId="{EA499490-1B65-4299-8C18-3073FD594A3F}" type="presOf" srcId="{A5B56825-3CE3-4F9C-A7CA-238845582EE1}" destId="{40993C49-7EE0-4B19-87BD-D092B8F13ECA}" srcOrd="0" destOrd="0" presId="urn:microsoft.com/office/officeart/2008/layout/HexagonCluster"/>
    <dgm:cxn modelId="{86B7DB93-A7F3-4FF4-A255-73561F7FD960}" type="presOf" srcId="{A2B79029-8455-4C0F-B1A0-F6AC7F7E6B96}" destId="{1442E602-FA17-4928-A83A-38947CA657F9}" srcOrd="0" destOrd="0" presId="urn:microsoft.com/office/officeart/2008/layout/HexagonCluster"/>
    <dgm:cxn modelId="{2FCB22AE-4717-4C99-988D-581955E2A26F}" type="presOf" srcId="{16D681F9-B4CC-4BEC-826A-A864258DE73E}" destId="{3E894864-8669-43F0-B33B-2CC1EF3C374C}" srcOrd="0" destOrd="0" presId="urn:microsoft.com/office/officeart/2008/layout/HexagonCluster"/>
    <dgm:cxn modelId="{6B7207B0-F672-4BD9-BA0C-338C07AD4EC7}" srcId="{50179B80-325C-43E5-B20B-DC75013E7C9A}" destId="{3273FC93-C758-4F82-9155-A2ACD4ACDBF1}" srcOrd="8" destOrd="0" parTransId="{A638B819-5FFD-4DC9-9749-227A11706E7C}" sibTransId="{B4B96D14-9408-4588-92C8-58577B3860DC}"/>
    <dgm:cxn modelId="{65795FBA-EA8C-4874-88C4-66D364CCBA44}" srcId="{50179B80-325C-43E5-B20B-DC75013E7C9A}" destId="{21884302-8316-45F7-9EC8-A6D7954ED28C}" srcOrd="2" destOrd="0" parTransId="{BDD99C78-E438-473C-A4F1-11EB7782B2D4}" sibTransId="{B7851FB1-08D1-4F87-979D-2DF0350C7261}"/>
    <dgm:cxn modelId="{6D0CF9BD-D10B-4E8E-B56D-CF54DB593FE1}" type="presOf" srcId="{285EB466-0B6F-485B-A06E-5B1E786E0971}" destId="{76721522-C1C3-40E6-9FDA-DCBDFFD6EE45}" srcOrd="0" destOrd="0" presId="urn:microsoft.com/office/officeart/2008/layout/HexagonCluster"/>
    <dgm:cxn modelId="{24A050C6-21E3-497E-AA81-6ED433F76D9F}" srcId="{50179B80-325C-43E5-B20B-DC75013E7C9A}" destId="{16D681F9-B4CC-4BEC-826A-A864258DE73E}" srcOrd="0" destOrd="0" parTransId="{11A011BF-F852-4F0E-BC21-D41CA77D54A0}" sibTransId="{13FBB815-B01C-496B-B792-F1FA87A8D64D}"/>
    <dgm:cxn modelId="{8F3457D3-A665-4D6F-8127-21FABB83875D}" type="presOf" srcId="{47D741B3-0048-475B-A4DD-6390A97076F1}" destId="{9E9CB34A-39E5-4287-BB58-BDFB2BA6F9EE}" srcOrd="0" destOrd="0" presId="urn:microsoft.com/office/officeart/2008/layout/HexagonCluster"/>
    <dgm:cxn modelId="{B954CAE1-95DC-4A22-842F-ECC04B1466EC}" srcId="{50179B80-325C-43E5-B20B-DC75013E7C9A}" destId="{A5FD8410-A387-4254-B52E-8CD93E0D9819}" srcOrd="3" destOrd="0" parTransId="{266EF92D-F03C-4883-A691-D32EB1D3F986}" sibTransId="{8DD0E9AA-4D9C-4984-84ED-CDC2972DB948}"/>
    <dgm:cxn modelId="{4D2479E3-9AC4-40B1-8A28-9F7490BE1425}" type="presOf" srcId="{A5FD8410-A387-4254-B52E-8CD93E0D9819}" destId="{AF8ABD45-B6AF-41E9-A04E-D85C24BCDE2D}" srcOrd="0" destOrd="0" presId="urn:microsoft.com/office/officeart/2008/layout/HexagonCluster"/>
    <dgm:cxn modelId="{E5EDB7F1-ABA8-4503-88EE-2B52AC895D1E}" type="presOf" srcId="{50179B80-325C-43E5-B20B-DC75013E7C9A}" destId="{BC8A6F03-278F-4740-9E77-9BC474E95D3F}" srcOrd="0" destOrd="0" presId="urn:microsoft.com/office/officeart/2008/layout/HexagonCluster"/>
    <dgm:cxn modelId="{0B1753FA-7321-46FB-A17B-134DF001A794}" srcId="{50179B80-325C-43E5-B20B-DC75013E7C9A}" destId="{2AACF0D4-17A1-4B97-85A0-90CBC436D820}" srcOrd="9" destOrd="0" parTransId="{B25B9820-2BFB-4FD8-80DB-2D96E8E1B596}" sibTransId="{CB7550F8-6240-4E82-A103-AC6725AF8684}"/>
    <dgm:cxn modelId="{9AE52AFD-D549-4BF8-8102-3F11A95D9A3D}" srcId="{50179B80-325C-43E5-B20B-DC75013E7C9A}" destId="{47D741B3-0048-475B-A4DD-6390A97076F1}" srcOrd="1" destOrd="0" parTransId="{A2E3C6FA-3008-4F4E-8F79-1F9E48510496}" sibTransId="{E7163062-EF0C-4B9E-8C43-CAACA61F1040}"/>
    <dgm:cxn modelId="{DB671618-06CE-42A6-A550-7597C516A314}" type="presParOf" srcId="{BC8A6F03-278F-4740-9E77-9BC474E95D3F}" destId="{34977CFF-E16D-4C34-B1A5-AAD7A9AFDE72}" srcOrd="0" destOrd="0" presId="urn:microsoft.com/office/officeart/2008/layout/HexagonCluster"/>
    <dgm:cxn modelId="{BB98220E-6512-4DAD-9F31-EF5F2596DDE8}" type="presParOf" srcId="{34977CFF-E16D-4C34-B1A5-AAD7A9AFDE72}" destId="{3E894864-8669-43F0-B33B-2CC1EF3C374C}" srcOrd="0" destOrd="0" presId="urn:microsoft.com/office/officeart/2008/layout/HexagonCluster"/>
    <dgm:cxn modelId="{DD99A977-3C89-45FB-BADE-5A8771EAF8A4}" type="presParOf" srcId="{BC8A6F03-278F-4740-9E77-9BC474E95D3F}" destId="{7A398D4B-5E3C-49EC-A90C-2FAF12E36593}" srcOrd="1" destOrd="0" presId="urn:microsoft.com/office/officeart/2008/layout/HexagonCluster"/>
    <dgm:cxn modelId="{7D92BACF-CD7D-45B7-9026-16C7BA439CAE}" type="presParOf" srcId="{7A398D4B-5E3C-49EC-A90C-2FAF12E36593}" destId="{D34DCAF6-7ACA-4479-A27F-605AEDC3645E}" srcOrd="0" destOrd="0" presId="urn:microsoft.com/office/officeart/2008/layout/HexagonCluster"/>
    <dgm:cxn modelId="{520A8293-8B6D-40DF-82A1-66AD4D852BAD}" type="presParOf" srcId="{BC8A6F03-278F-4740-9E77-9BC474E95D3F}" destId="{65F9DD25-A609-412C-815E-0B05E5DA2B22}" srcOrd="2" destOrd="0" presId="urn:microsoft.com/office/officeart/2008/layout/HexagonCluster"/>
    <dgm:cxn modelId="{D8397CA6-0DAA-40F5-B45F-F64E909F5E2A}" type="presParOf" srcId="{65F9DD25-A609-412C-815E-0B05E5DA2B22}" destId="{D2944856-D183-4983-BEC1-3308D23590D6}" srcOrd="0" destOrd="0" presId="urn:microsoft.com/office/officeart/2008/layout/HexagonCluster"/>
    <dgm:cxn modelId="{B3E9B4FC-AD04-4AB9-AEE0-4ECA56789754}" type="presParOf" srcId="{BC8A6F03-278F-4740-9E77-9BC474E95D3F}" destId="{0BAA9FB9-975E-4634-A9EA-7CA7A2E87196}" srcOrd="3" destOrd="0" presId="urn:microsoft.com/office/officeart/2008/layout/HexagonCluster"/>
    <dgm:cxn modelId="{3CB23E21-F4E6-431A-970F-F8DB358A8CC9}" type="presParOf" srcId="{0BAA9FB9-975E-4634-A9EA-7CA7A2E87196}" destId="{5C65776F-D4F1-4D8B-96B0-A52D89372460}" srcOrd="0" destOrd="0" presId="urn:microsoft.com/office/officeart/2008/layout/HexagonCluster"/>
    <dgm:cxn modelId="{29DCB12A-DAA0-4AEE-8766-045D58F6FB02}" type="presParOf" srcId="{BC8A6F03-278F-4740-9E77-9BC474E95D3F}" destId="{5E98F03F-22D3-47DC-9B71-39B672A50E12}" srcOrd="4" destOrd="0" presId="urn:microsoft.com/office/officeart/2008/layout/HexagonCluster"/>
    <dgm:cxn modelId="{6B2F51EE-D147-40EF-A752-7234817A9E76}" type="presParOf" srcId="{5E98F03F-22D3-47DC-9B71-39B672A50E12}" destId="{9E9CB34A-39E5-4287-BB58-BDFB2BA6F9EE}" srcOrd="0" destOrd="0" presId="urn:microsoft.com/office/officeart/2008/layout/HexagonCluster"/>
    <dgm:cxn modelId="{BFC50225-EB7A-4F80-AB9B-A9BD97A96EC0}" type="presParOf" srcId="{BC8A6F03-278F-4740-9E77-9BC474E95D3F}" destId="{DA5A79F0-E07B-4BF4-B511-9C200C654853}" srcOrd="5" destOrd="0" presId="urn:microsoft.com/office/officeart/2008/layout/HexagonCluster"/>
    <dgm:cxn modelId="{FD4E0ED2-FBB1-41D6-AEB3-B8DB97FE9E99}" type="presParOf" srcId="{DA5A79F0-E07B-4BF4-B511-9C200C654853}" destId="{3D81B581-9E8F-40F0-A609-678D32993ACA}" srcOrd="0" destOrd="0" presId="urn:microsoft.com/office/officeart/2008/layout/HexagonCluster"/>
    <dgm:cxn modelId="{6BC9BDB6-F0BF-4FAF-A3BF-564BCA638133}" type="presParOf" srcId="{BC8A6F03-278F-4740-9E77-9BC474E95D3F}" destId="{450FB82D-2635-4B75-8647-C9A509F6CCFF}" srcOrd="6" destOrd="0" presId="urn:microsoft.com/office/officeart/2008/layout/HexagonCluster"/>
    <dgm:cxn modelId="{1DE031B6-9CBD-46B0-94ED-AAD175A92B8A}" type="presParOf" srcId="{450FB82D-2635-4B75-8647-C9A509F6CCFF}" destId="{3EB029C8-09E3-46A7-A1F2-0F3A78F5CAA5}" srcOrd="0" destOrd="0" presId="urn:microsoft.com/office/officeart/2008/layout/HexagonCluster"/>
    <dgm:cxn modelId="{5AD926D9-B308-4D88-BB1B-6989D700F82B}" type="presParOf" srcId="{BC8A6F03-278F-4740-9E77-9BC474E95D3F}" destId="{27A836AE-504C-4D67-935F-0B1BA0718B59}" srcOrd="7" destOrd="0" presId="urn:microsoft.com/office/officeart/2008/layout/HexagonCluster"/>
    <dgm:cxn modelId="{D5987F06-4811-45E3-870D-32396DBAD4E1}" type="presParOf" srcId="{27A836AE-504C-4D67-935F-0B1BA0718B59}" destId="{67C00BDC-2B15-4D96-96A9-571C775D3E0B}" srcOrd="0" destOrd="0" presId="urn:microsoft.com/office/officeart/2008/layout/HexagonCluster"/>
    <dgm:cxn modelId="{6963D541-B1D8-4E17-A9D6-E621F66ACDEA}" type="presParOf" srcId="{BC8A6F03-278F-4740-9E77-9BC474E95D3F}" destId="{DD2F1419-F8BA-42C6-9E78-C09F784613F5}" srcOrd="8" destOrd="0" presId="urn:microsoft.com/office/officeart/2008/layout/HexagonCluster"/>
    <dgm:cxn modelId="{9816228D-8080-45D9-A1EB-2F60A4F36562}" type="presParOf" srcId="{DD2F1419-F8BA-42C6-9E78-C09F784613F5}" destId="{B14E6526-F950-4A05-A62B-54FDA4DF564D}" srcOrd="0" destOrd="0" presId="urn:microsoft.com/office/officeart/2008/layout/HexagonCluster"/>
    <dgm:cxn modelId="{08A7617E-1B36-484E-A4C1-D45243DD254B}" type="presParOf" srcId="{BC8A6F03-278F-4740-9E77-9BC474E95D3F}" destId="{95065DD3-F69B-43E6-8F32-9C91215656EA}" srcOrd="9" destOrd="0" presId="urn:microsoft.com/office/officeart/2008/layout/HexagonCluster"/>
    <dgm:cxn modelId="{7B978E6C-7985-400F-982A-68DD3E6EDCFC}" type="presParOf" srcId="{95065DD3-F69B-43E6-8F32-9C91215656EA}" destId="{3D62A295-DED3-4672-B809-18BD826303A6}" srcOrd="0" destOrd="0" presId="urn:microsoft.com/office/officeart/2008/layout/HexagonCluster"/>
    <dgm:cxn modelId="{0CAE5040-5BFC-4F12-AF92-03BB3A3B7929}" type="presParOf" srcId="{BC8A6F03-278F-4740-9E77-9BC474E95D3F}" destId="{CEF7EAF4-D4C5-4F43-A03F-30029A95037B}" srcOrd="10" destOrd="0" presId="urn:microsoft.com/office/officeart/2008/layout/HexagonCluster"/>
    <dgm:cxn modelId="{42110FA1-DF24-485C-95A3-CF9E868D49BE}" type="presParOf" srcId="{CEF7EAF4-D4C5-4F43-A03F-30029A95037B}" destId="{3E5ADDF7-633B-4CF6-8126-E3B23F4423E3}" srcOrd="0" destOrd="0" presId="urn:microsoft.com/office/officeart/2008/layout/HexagonCluster"/>
    <dgm:cxn modelId="{187EE0F8-D500-45F7-8AB4-2D7E51B2342D}" type="presParOf" srcId="{BC8A6F03-278F-4740-9E77-9BC474E95D3F}" destId="{A613131D-17CC-4F06-B36A-EC2901BBBF49}" srcOrd="11" destOrd="0" presId="urn:microsoft.com/office/officeart/2008/layout/HexagonCluster"/>
    <dgm:cxn modelId="{2A08CEAA-C5B4-4C4E-ABCD-51CAE9BF6CE1}" type="presParOf" srcId="{A613131D-17CC-4F06-B36A-EC2901BBBF49}" destId="{520C536F-9192-431A-9BCF-905810773368}" srcOrd="0" destOrd="0" presId="urn:microsoft.com/office/officeart/2008/layout/HexagonCluster"/>
    <dgm:cxn modelId="{FA010952-D902-4FDB-B992-EE9DD87C73D0}" type="presParOf" srcId="{BC8A6F03-278F-4740-9E77-9BC474E95D3F}" destId="{7E83779A-35B5-4870-901D-96E6EAEF0654}" srcOrd="12" destOrd="0" presId="urn:microsoft.com/office/officeart/2008/layout/HexagonCluster"/>
    <dgm:cxn modelId="{EBFFED81-0EBE-4118-9121-7E23859C1FF2}" type="presParOf" srcId="{7E83779A-35B5-4870-901D-96E6EAEF0654}" destId="{AF8ABD45-B6AF-41E9-A04E-D85C24BCDE2D}" srcOrd="0" destOrd="0" presId="urn:microsoft.com/office/officeart/2008/layout/HexagonCluster"/>
    <dgm:cxn modelId="{D9FF62EB-8C48-4DFA-940B-E34F1E62BC8E}" type="presParOf" srcId="{BC8A6F03-278F-4740-9E77-9BC474E95D3F}" destId="{47ED5CA3-8175-43A6-B772-FF76E1A0D312}" srcOrd="13" destOrd="0" presId="urn:microsoft.com/office/officeart/2008/layout/HexagonCluster"/>
    <dgm:cxn modelId="{49430BA4-925E-4AC6-B437-008C8DD8E8C1}" type="presParOf" srcId="{47ED5CA3-8175-43A6-B772-FF76E1A0D312}" destId="{98DAC4F1-1899-440F-A1DE-DBC213B387E5}" srcOrd="0" destOrd="0" presId="urn:microsoft.com/office/officeart/2008/layout/HexagonCluster"/>
    <dgm:cxn modelId="{F8B9E803-56C9-4BFA-81B7-69BE77D6DDB8}" type="presParOf" srcId="{BC8A6F03-278F-4740-9E77-9BC474E95D3F}" destId="{78C8DB47-573E-4A02-8D19-7C121EB39327}" srcOrd="14" destOrd="0" presId="urn:microsoft.com/office/officeart/2008/layout/HexagonCluster"/>
    <dgm:cxn modelId="{A52CA167-A508-45B4-9B95-D7E0410E0B9D}" type="presParOf" srcId="{78C8DB47-573E-4A02-8D19-7C121EB39327}" destId="{FDECBE00-EF60-4F3B-B546-0992239FA084}" srcOrd="0" destOrd="0" presId="urn:microsoft.com/office/officeart/2008/layout/HexagonCluster"/>
    <dgm:cxn modelId="{9D9F3264-4881-4CF6-A457-CBC97C627472}" type="presParOf" srcId="{BC8A6F03-278F-4740-9E77-9BC474E95D3F}" destId="{88578E54-E538-4E3C-91F9-FC6565B48E91}" srcOrd="15" destOrd="0" presId="urn:microsoft.com/office/officeart/2008/layout/HexagonCluster"/>
    <dgm:cxn modelId="{2034B949-3E45-4089-A3A5-D075D89A6B5F}" type="presParOf" srcId="{88578E54-E538-4E3C-91F9-FC6565B48E91}" destId="{0630E12F-7FD0-4E53-95D5-23B62E8C6EC5}" srcOrd="0" destOrd="0" presId="urn:microsoft.com/office/officeart/2008/layout/HexagonCluster"/>
    <dgm:cxn modelId="{CED81BBA-4C1E-4815-9AE8-40E636EB423A}" type="presParOf" srcId="{BC8A6F03-278F-4740-9E77-9BC474E95D3F}" destId="{53241599-3E35-41F6-9D77-4D50C68660B2}" srcOrd="16" destOrd="0" presId="urn:microsoft.com/office/officeart/2008/layout/HexagonCluster"/>
    <dgm:cxn modelId="{A961AB6A-1BA0-4125-A2A3-C7644023782B}" type="presParOf" srcId="{53241599-3E35-41F6-9D77-4D50C68660B2}" destId="{76721522-C1C3-40E6-9FDA-DCBDFFD6EE45}" srcOrd="0" destOrd="0" presId="urn:microsoft.com/office/officeart/2008/layout/HexagonCluster"/>
    <dgm:cxn modelId="{5A81F4A5-7054-4B43-95EF-84BD4D30BDEB}" type="presParOf" srcId="{BC8A6F03-278F-4740-9E77-9BC474E95D3F}" destId="{A6B6327D-B35B-4703-BD29-74BFD32EE804}" srcOrd="17" destOrd="0" presId="urn:microsoft.com/office/officeart/2008/layout/HexagonCluster"/>
    <dgm:cxn modelId="{B7013409-015B-4CFA-9317-22F958FB921C}" type="presParOf" srcId="{A6B6327D-B35B-4703-BD29-74BFD32EE804}" destId="{B1F206D8-4A6B-4345-B11E-785E254B2742}" srcOrd="0" destOrd="0" presId="urn:microsoft.com/office/officeart/2008/layout/HexagonCluster"/>
    <dgm:cxn modelId="{FAED097D-8CEB-43D8-8E4C-06B6D806D883}" type="presParOf" srcId="{BC8A6F03-278F-4740-9E77-9BC474E95D3F}" destId="{EEE33330-0FE2-4005-BA94-B69EF0A9324C}" srcOrd="18" destOrd="0" presId="urn:microsoft.com/office/officeart/2008/layout/HexagonCluster"/>
    <dgm:cxn modelId="{DFF655E6-F7B0-49C8-8D99-8DA393657810}" type="presParOf" srcId="{EEE33330-0FE2-4005-BA94-B69EF0A9324C}" destId="{CCF12091-C26E-4AC5-8C81-81FF6814D7E0}" srcOrd="0" destOrd="0" presId="urn:microsoft.com/office/officeart/2008/layout/HexagonCluster"/>
    <dgm:cxn modelId="{820B79C1-98B3-47A4-ACD0-AEC596F093CD}" type="presParOf" srcId="{BC8A6F03-278F-4740-9E77-9BC474E95D3F}" destId="{458F7C22-3DED-4005-8725-1355D21D0BCB}" srcOrd="19" destOrd="0" presId="urn:microsoft.com/office/officeart/2008/layout/HexagonCluster"/>
    <dgm:cxn modelId="{235AFE09-61E9-4FE9-A99F-C85EA89719C1}" type="presParOf" srcId="{458F7C22-3DED-4005-8725-1355D21D0BCB}" destId="{728FEC0F-6436-45A4-8781-C31E9656B84F}" srcOrd="0" destOrd="0" presId="urn:microsoft.com/office/officeart/2008/layout/HexagonCluster"/>
    <dgm:cxn modelId="{588C360C-9A32-4C09-B0C0-4A6E7D7844BC}" type="presParOf" srcId="{BC8A6F03-278F-4740-9E77-9BC474E95D3F}" destId="{D21E0F17-008F-4FA0-BCF4-9EAC8C58547C}" srcOrd="20" destOrd="0" presId="urn:microsoft.com/office/officeart/2008/layout/HexagonCluster"/>
    <dgm:cxn modelId="{956E0712-3CC9-46A3-B91E-9001757FD250}" type="presParOf" srcId="{D21E0F17-008F-4FA0-BCF4-9EAC8C58547C}" destId="{B41DD876-3ED0-4029-8DF1-6B1965EF2F46}" srcOrd="0" destOrd="0" presId="urn:microsoft.com/office/officeart/2008/layout/HexagonCluster"/>
    <dgm:cxn modelId="{E378A3C4-320D-4797-863C-47785F12D214}" type="presParOf" srcId="{BC8A6F03-278F-4740-9E77-9BC474E95D3F}" destId="{AE15E6A3-F23E-4E7B-8717-B231F09B2C57}" srcOrd="21" destOrd="0" presId="urn:microsoft.com/office/officeart/2008/layout/HexagonCluster"/>
    <dgm:cxn modelId="{AF4FF4B4-2CF3-4704-81C1-30A48A949CF8}" type="presParOf" srcId="{AE15E6A3-F23E-4E7B-8717-B231F09B2C57}" destId="{953F15C2-2E54-4E19-8453-BDB6B9BE0CBE}" srcOrd="0" destOrd="0" presId="urn:microsoft.com/office/officeart/2008/layout/HexagonCluster"/>
    <dgm:cxn modelId="{98A3C976-AE44-42DD-890E-D6A83DAAA0AC}" type="presParOf" srcId="{BC8A6F03-278F-4740-9E77-9BC474E95D3F}" destId="{9DEB6D49-B59A-4AE8-B2EC-FEB6F9E80495}" srcOrd="22" destOrd="0" presId="urn:microsoft.com/office/officeart/2008/layout/HexagonCluster"/>
    <dgm:cxn modelId="{061D541A-CFAE-44FC-86A9-BE7E454E4885}" type="presParOf" srcId="{9DEB6D49-B59A-4AE8-B2EC-FEB6F9E80495}" destId="{1442E602-FA17-4928-A83A-38947CA657F9}" srcOrd="0" destOrd="0" presId="urn:microsoft.com/office/officeart/2008/layout/HexagonCluster"/>
    <dgm:cxn modelId="{A7456537-87F2-4FD2-A4D4-BAB23012D22E}" type="presParOf" srcId="{BC8A6F03-278F-4740-9E77-9BC474E95D3F}" destId="{2BC815E3-0439-4679-BDBB-2897997277FF}" srcOrd="23" destOrd="0" presId="urn:microsoft.com/office/officeart/2008/layout/HexagonCluster"/>
    <dgm:cxn modelId="{AC781944-EF4C-4AFE-86EC-D37D7D337B61}" type="presParOf" srcId="{2BC815E3-0439-4679-BDBB-2897997277FF}" destId="{85D21D39-ADE1-4AF0-8531-2B54ADB754E3}" srcOrd="0" destOrd="0" presId="urn:microsoft.com/office/officeart/2008/layout/HexagonCluster"/>
    <dgm:cxn modelId="{8070241B-D9FC-431D-97CD-9F76BD4A5C6F}" type="presParOf" srcId="{BC8A6F03-278F-4740-9E77-9BC474E95D3F}" destId="{83C31122-EEE4-4342-AC1F-E04235C8A2DD}" srcOrd="24" destOrd="0" presId="urn:microsoft.com/office/officeart/2008/layout/HexagonCluster"/>
    <dgm:cxn modelId="{33D687BE-B1F3-4463-AA23-04125BE3CCDE}" type="presParOf" srcId="{83C31122-EEE4-4342-AC1F-E04235C8A2DD}" destId="{40993C49-7EE0-4B19-87BD-D092B8F13ECA}" srcOrd="0" destOrd="0" presId="urn:microsoft.com/office/officeart/2008/layout/HexagonCluster"/>
    <dgm:cxn modelId="{9B013E66-754E-4965-AAF3-39DC5819375A}" type="presParOf" srcId="{BC8A6F03-278F-4740-9E77-9BC474E95D3F}" destId="{FA244545-02DB-471C-B8F3-AC3630B036C0}" srcOrd="25" destOrd="0" presId="urn:microsoft.com/office/officeart/2008/layout/HexagonCluster"/>
    <dgm:cxn modelId="{E178448B-DF6E-4F4E-87EE-D0DECE6E5775}" type="presParOf" srcId="{FA244545-02DB-471C-B8F3-AC3630B036C0}" destId="{50BFFF39-28AF-4F27-874D-F8C48CF4F81F}" srcOrd="0" destOrd="0" presId="urn:microsoft.com/office/officeart/2008/layout/HexagonCluster"/>
    <dgm:cxn modelId="{C91AE4CE-4A4D-4E44-AA13-86C4C1FC2A97}" type="presParOf" srcId="{BC8A6F03-278F-4740-9E77-9BC474E95D3F}" destId="{153DC09D-0F1E-4E92-AA21-58DCB4AFC9CF}" srcOrd="26" destOrd="0" presId="urn:microsoft.com/office/officeart/2008/layout/HexagonCluster"/>
    <dgm:cxn modelId="{861A5F59-E9DF-4561-8FC2-46EDEE193FF7}" type="presParOf" srcId="{153DC09D-0F1E-4E92-AA21-58DCB4AFC9CF}" destId="{BB4340AE-54B1-4BD5-8B6E-7FC38F8B4AD5}" srcOrd="0" destOrd="0" presId="urn:microsoft.com/office/officeart/2008/layout/HexagonCluster"/>
    <dgm:cxn modelId="{C7B56A62-D2D0-4D23-B5E8-B70B89463CF1}" type="presParOf" srcId="{BC8A6F03-278F-4740-9E77-9BC474E95D3F}" destId="{DD44903D-0713-4CB5-BD07-E12333A9B5F5}" srcOrd="27" destOrd="0" presId="urn:microsoft.com/office/officeart/2008/layout/HexagonCluster"/>
    <dgm:cxn modelId="{6F13CC52-FC24-404B-B7B0-C97FC368B956}" type="presParOf" srcId="{DD44903D-0713-4CB5-BD07-E12333A9B5F5}" destId="{A5475328-C510-446B-B4C1-073CD7B2CBDE}" srcOrd="0" destOrd="0" presId="urn:microsoft.com/office/officeart/2008/layout/HexagonCluster"/>
    <dgm:cxn modelId="{5FFA8A52-008E-44BE-890B-01D843B294FA}" type="presParOf" srcId="{BC8A6F03-278F-4740-9E77-9BC474E95D3F}" destId="{261F4B6A-8EDB-4A39-8089-EC4840820AB9}" srcOrd="28" destOrd="0" presId="urn:microsoft.com/office/officeart/2008/layout/HexagonCluster"/>
    <dgm:cxn modelId="{DC82D923-316D-4841-A0EE-8A60FE019ED9}" type="presParOf" srcId="{261F4B6A-8EDB-4A39-8089-EC4840820AB9}" destId="{2E9CD89C-2CB2-4046-A5BD-C92E0AE95C3A}" srcOrd="0" destOrd="0" presId="urn:microsoft.com/office/officeart/2008/layout/HexagonCluster"/>
    <dgm:cxn modelId="{F5D55BB7-335C-47F8-994A-B89EE4F65322}" type="presParOf" srcId="{BC8A6F03-278F-4740-9E77-9BC474E95D3F}" destId="{D74BE96C-479A-4131-A789-E14533E251A0}" srcOrd="29" destOrd="0" presId="urn:microsoft.com/office/officeart/2008/layout/HexagonCluster"/>
    <dgm:cxn modelId="{08085BBD-128B-44AB-B6E2-8F7CA457F9D6}" type="presParOf" srcId="{D74BE96C-479A-4131-A789-E14533E251A0}" destId="{863859A2-3819-4F18-9BD7-B142321CAAED}" srcOrd="0" destOrd="0" presId="urn:microsoft.com/office/officeart/2008/layout/HexagonCluster"/>
    <dgm:cxn modelId="{2F449A78-F463-47C3-9E7A-9E068437E67E}" type="presParOf" srcId="{BC8A6F03-278F-4740-9E77-9BC474E95D3F}" destId="{6AA2DB63-96A6-45D8-9732-CC6200077AC3}" srcOrd="30" destOrd="0" presId="urn:microsoft.com/office/officeart/2008/layout/HexagonCluster"/>
    <dgm:cxn modelId="{B58B07C2-B0B0-4C19-B4CC-CB798366F57B}" type="presParOf" srcId="{6AA2DB63-96A6-45D8-9732-CC6200077AC3}" destId="{67AEC3D6-04DA-4F51-A2EE-DE7146A384E7}" srcOrd="0" destOrd="0" presId="urn:microsoft.com/office/officeart/2008/layout/HexagonCluster"/>
    <dgm:cxn modelId="{9D9F0219-70AE-4DF3-B5B8-5FA667219D47}" type="presParOf" srcId="{BC8A6F03-278F-4740-9E77-9BC474E95D3F}" destId="{D1EF1154-561D-4775-9AD8-F53A08B6C5A9}" srcOrd="31" destOrd="0" presId="urn:microsoft.com/office/officeart/2008/layout/HexagonCluster"/>
    <dgm:cxn modelId="{F19AEA10-57CD-47FF-95EA-C963E05D6F66}" type="presParOf" srcId="{D1EF1154-561D-4775-9AD8-F53A08B6C5A9}" destId="{C2A40378-5B57-49D6-8FD2-12845142D8A1}" srcOrd="0" destOrd="0" presId="urn:microsoft.com/office/officeart/2008/layout/HexagonCluster"/>
    <dgm:cxn modelId="{14AA42E4-AB48-4784-AFCB-143763ADD50F}" type="presParOf" srcId="{BC8A6F03-278F-4740-9E77-9BC474E95D3F}" destId="{9113F860-E625-4BB1-B600-E250567ADBA6}" srcOrd="32" destOrd="0" presId="urn:microsoft.com/office/officeart/2008/layout/HexagonCluster"/>
    <dgm:cxn modelId="{EBC5BCBE-7EF1-43FA-A6C2-E9D513E36DE8}" type="presParOf" srcId="{9113F860-E625-4BB1-B600-E250567ADBA6}" destId="{FBCFC9DE-2515-4105-AEDF-77D9EAEDEAA3}" srcOrd="0" destOrd="0" presId="urn:microsoft.com/office/officeart/2008/layout/HexagonCluster"/>
    <dgm:cxn modelId="{0CBB8116-D204-428C-BA4F-C899FE4F4447}" type="presParOf" srcId="{BC8A6F03-278F-4740-9E77-9BC474E95D3F}" destId="{E6B91513-1953-44CC-BB26-89FFDEE20FBD}" srcOrd="33" destOrd="0" presId="urn:microsoft.com/office/officeart/2008/layout/HexagonCluster"/>
    <dgm:cxn modelId="{743F6097-14C4-404E-A2BD-409B6A887D32}" type="presParOf" srcId="{E6B91513-1953-44CC-BB26-89FFDEE20FBD}" destId="{B3D624D5-4192-4A0F-B104-949E291BF59E}" srcOrd="0" destOrd="0" presId="urn:microsoft.com/office/officeart/2008/layout/HexagonCluster"/>
    <dgm:cxn modelId="{9B8F1364-C862-4F2A-8972-E61B02463D97}" type="presParOf" srcId="{BC8A6F03-278F-4740-9E77-9BC474E95D3F}" destId="{7A5E9B54-CE44-439F-A751-AA3AC4F18505}" srcOrd="34" destOrd="0" presId="urn:microsoft.com/office/officeart/2008/layout/HexagonCluster"/>
    <dgm:cxn modelId="{F43BDA5E-F6FE-41B8-8C9A-4018A7C98121}" type="presParOf" srcId="{7A5E9B54-CE44-439F-A751-AA3AC4F18505}" destId="{B190B5EF-BD87-4A55-8D11-238E8D463025}" srcOrd="0" destOrd="0" presId="urn:microsoft.com/office/officeart/2008/layout/HexagonCluster"/>
    <dgm:cxn modelId="{BD1E6302-B985-48F9-8F9D-A8131EBDD02B}" type="presParOf" srcId="{BC8A6F03-278F-4740-9E77-9BC474E95D3F}" destId="{818CAD1F-D36C-4457-891F-55D3E16A3140}" srcOrd="35" destOrd="0" presId="urn:microsoft.com/office/officeart/2008/layout/HexagonCluster"/>
    <dgm:cxn modelId="{E82710B9-F338-4861-9A64-08D4831371A7}" type="presParOf" srcId="{818CAD1F-D36C-4457-891F-55D3E16A3140}" destId="{9549EF20-5574-4DA0-B0E2-E05210708F7C}" srcOrd="0" destOrd="0" presId="urn:microsoft.com/office/officeart/2008/layout/HexagonCluster"/>
    <dgm:cxn modelId="{26641E17-0836-4E9C-AD18-328AE6D01DBB}" type="presParOf" srcId="{BC8A6F03-278F-4740-9E77-9BC474E95D3F}" destId="{B9A3A8D2-810D-4757-8901-E7DD0D3A8582}" srcOrd="36" destOrd="0" presId="urn:microsoft.com/office/officeart/2008/layout/HexagonCluster"/>
    <dgm:cxn modelId="{A19F94DC-0335-4E54-8B4E-4AB9F61A1BF4}" type="presParOf" srcId="{B9A3A8D2-810D-4757-8901-E7DD0D3A8582}" destId="{A7B5D96C-8BD4-4181-85B1-6D3F20FC8554}" srcOrd="0" destOrd="0" presId="urn:microsoft.com/office/officeart/2008/layout/HexagonCluster"/>
    <dgm:cxn modelId="{F420FB2B-212E-4494-85FF-028C858950C9}" type="presParOf" srcId="{BC8A6F03-278F-4740-9E77-9BC474E95D3F}" destId="{5EB0A1E8-B47B-47A7-80A0-B86F3D2896C8}" srcOrd="37" destOrd="0" presId="urn:microsoft.com/office/officeart/2008/layout/HexagonCluster"/>
    <dgm:cxn modelId="{14A91BAC-B0E2-4447-B2CD-AAFAE8E2136D}" type="presParOf" srcId="{5EB0A1E8-B47B-47A7-80A0-B86F3D2896C8}" destId="{3314C255-ADF6-4246-A3D5-4D45F877A3A0}" srcOrd="0" destOrd="0" presId="urn:microsoft.com/office/officeart/2008/layout/HexagonCluster"/>
    <dgm:cxn modelId="{F2F45BD8-DF82-4231-AF29-3E014685466D}" type="presParOf" srcId="{BC8A6F03-278F-4740-9E77-9BC474E95D3F}" destId="{A907D608-52CB-4526-8A3B-BC2FCC8CF55C}" srcOrd="38" destOrd="0" presId="urn:microsoft.com/office/officeart/2008/layout/HexagonCluster"/>
    <dgm:cxn modelId="{37197160-4794-49B0-89C9-27E972F14845}" type="presParOf" srcId="{A907D608-52CB-4526-8A3B-BC2FCC8CF55C}" destId="{927BF1E1-384C-4ACB-AF4B-8BB270EDE2E0}" srcOrd="0" destOrd="0" presId="urn:microsoft.com/office/officeart/2008/layout/HexagonCluster"/>
    <dgm:cxn modelId="{5C92EC16-7916-4D56-A1F8-6F3297AA9EA0}" type="presParOf" srcId="{BC8A6F03-278F-4740-9E77-9BC474E95D3F}" destId="{0E7B202F-9D22-4F23-92F3-9127B0942F26}" srcOrd="39" destOrd="0" presId="urn:microsoft.com/office/officeart/2008/layout/HexagonCluster"/>
    <dgm:cxn modelId="{46C88CA7-5CF0-45B5-B9F2-DC9FD899ACB5}" type="presParOf" srcId="{0E7B202F-9D22-4F23-92F3-9127B0942F26}" destId="{530EE28E-BB75-40DC-AD3E-3613A78EBE5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94864-8669-43F0-B33B-2CC1EF3C374C}">
      <dsp:nvSpPr>
        <dsp:cNvPr id="0" name=""/>
        <dsp:cNvSpPr/>
      </dsp:nvSpPr>
      <dsp:spPr>
        <a:xfrm>
          <a:off x="396690" y="2356321"/>
          <a:ext cx="1256596" cy="107875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rgbClr val="0B5395"/>
            </a:gs>
            <a:gs pos="50000">
              <a:srgbClr val="0B5395"/>
            </a:gs>
            <a:gs pos="100000">
              <a:srgbClr val="083763"/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solidFill>
                <a:schemeClr val="bg1"/>
              </a:solidFill>
            </a:rPr>
            <a:t>Wireless Comm.</a:t>
          </a:r>
          <a:endParaRPr lang="ko-KR" altLang="en-US" sz="1100" b="1" kern="1200" dirty="0">
            <a:solidFill>
              <a:schemeClr val="bg1"/>
            </a:solidFill>
          </a:endParaRPr>
        </a:p>
      </dsp:txBody>
      <dsp:txXfrm>
        <a:off x="591303" y="2523391"/>
        <a:ext cx="867370" cy="744616"/>
      </dsp:txXfrm>
    </dsp:sp>
    <dsp:sp modelId="{D34DCAF6-7ACA-4479-A27F-605AEDC3645E}">
      <dsp:nvSpPr>
        <dsp:cNvPr id="0" name=""/>
        <dsp:cNvSpPr/>
      </dsp:nvSpPr>
      <dsp:spPr>
        <a:xfrm>
          <a:off x="1507709" y="2274991"/>
          <a:ext cx="146331" cy="126336"/>
        </a:xfrm>
        <a:prstGeom prst="hexagon">
          <a:avLst>
            <a:gd name="adj" fmla="val 25000"/>
            <a:gd name="vf" fmla="val 11547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2944856-D183-4983-BEC1-3308D23590D6}">
      <dsp:nvSpPr>
        <dsp:cNvPr id="0" name=""/>
        <dsp:cNvSpPr/>
      </dsp:nvSpPr>
      <dsp:spPr>
        <a:xfrm>
          <a:off x="396670" y="1196235"/>
          <a:ext cx="1256596" cy="107875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65776F-D4F1-4D8B-96B0-A52D89372460}">
      <dsp:nvSpPr>
        <dsp:cNvPr id="0" name=""/>
        <dsp:cNvSpPr/>
      </dsp:nvSpPr>
      <dsp:spPr>
        <a:xfrm>
          <a:off x="1256854" y="2131405"/>
          <a:ext cx="146331" cy="126336"/>
        </a:xfrm>
        <a:prstGeom prst="hexagon">
          <a:avLst>
            <a:gd name="adj" fmla="val 25000"/>
            <a:gd name="vf" fmla="val 11547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E9CB34A-39E5-4287-BB58-BDFB2BA6F9EE}">
      <dsp:nvSpPr>
        <dsp:cNvPr id="0" name=""/>
        <dsp:cNvSpPr/>
      </dsp:nvSpPr>
      <dsp:spPr>
        <a:xfrm>
          <a:off x="2559130" y="1192505"/>
          <a:ext cx="1256596" cy="107875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rgbClr val="0B5395"/>
            </a:gs>
            <a:gs pos="50000">
              <a:srgbClr val="0B5395"/>
            </a:gs>
            <a:gs pos="100000">
              <a:srgbClr val="083763"/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solidFill>
                <a:schemeClr val="bg1"/>
              </a:solidFill>
            </a:rPr>
            <a:t>Network</a:t>
          </a:r>
          <a:endParaRPr lang="ko-KR" altLang="en-US" sz="1100" b="1" kern="1200" dirty="0">
            <a:solidFill>
              <a:schemeClr val="bg1"/>
            </a:solidFill>
          </a:endParaRPr>
        </a:p>
      </dsp:txBody>
      <dsp:txXfrm>
        <a:off x="2753743" y="1359575"/>
        <a:ext cx="867370" cy="744616"/>
      </dsp:txXfrm>
    </dsp:sp>
    <dsp:sp modelId="{3D81B581-9E8F-40F0-A609-678D32993ACA}">
      <dsp:nvSpPr>
        <dsp:cNvPr id="0" name=""/>
        <dsp:cNvSpPr/>
      </dsp:nvSpPr>
      <dsp:spPr>
        <a:xfrm>
          <a:off x="3423960" y="2125811"/>
          <a:ext cx="146331" cy="126336"/>
        </a:xfrm>
        <a:prstGeom prst="hexagon">
          <a:avLst>
            <a:gd name="adj" fmla="val 25000"/>
            <a:gd name="vf" fmla="val 11547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EB029C8-09E3-46A7-A1F2-0F3A78F5CAA5}">
      <dsp:nvSpPr>
        <dsp:cNvPr id="0" name=""/>
        <dsp:cNvSpPr/>
      </dsp:nvSpPr>
      <dsp:spPr>
        <a:xfrm>
          <a:off x="3639974" y="1790156"/>
          <a:ext cx="1256596" cy="107875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7C00BDC-2B15-4D96-96A9-571C775D3E0B}">
      <dsp:nvSpPr>
        <dsp:cNvPr id="0" name=""/>
        <dsp:cNvSpPr/>
      </dsp:nvSpPr>
      <dsp:spPr>
        <a:xfrm>
          <a:off x="3670169" y="2270329"/>
          <a:ext cx="146331" cy="126336"/>
        </a:xfrm>
        <a:prstGeom prst="hexagon">
          <a:avLst>
            <a:gd name="adj" fmla="val 25000"/>
            <a:gd name="vf" fmla="val 11547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14E6526-F950-4A05-A62B-54FDA4DF564D}">
      <dsp:nvSpPr>
        <dsp:cNvPr id="0" name=""/>
        <dsp:cNvSpPr/>
      </dsp:nvSpPr>
      <dsp:spPr>
        <a:xfrm>
          <a:off x="1477513" y="599516"/>
          <a:ext cx="1256596" cy="107875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rgbClr val="0B5395"/>
            </a:gs>
            <a:gs pos="50000">
              <a:srgbClr val="0B5395"/>
            </a:gs>
            <a:gs pos="100000">
              <a:srgbClr val="083763"/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solidFill>
                <a:schemeClr val="bg1"/>
              </a:solidFill>
            </a:rPr>
            <a:t>Future Radio Access</a:t>
          </a:r>
          <a:endParaRPr lang="ko-KR" altLang="en-US" sz="1100" b="1" kern="1200" dirty="0">
            <a:solidFill>
              <a:schemeClr val="bg1"/>
            </a:solidFill>
          </a:endParaRPr>
        </a:p>
      </dsp:txBody>
      <dsp:txXfrm>
        <a:off x="1672126" y="766586"/>
        <a:ext cx="867370" cy="744616"/>
      </dsp:txXfrm>
    </dsp:sp>
    <dsp:sp modelId="{3D62A295-DED3-4672-B809-18BD826303A6}">
      <dsp:nvSpPr>
        <dsp:cNvPr id="0" name=""/>
        <dsp:cNvSpPr/>
      </dsp:nvSpPr>
      <dsp:spPr>
        <a:xfrm>
          <a:off x="2333052" y="614434"/>
          <a:ext cx="146331" cy="126336"/>
        </a:xfrm>
        <a:prstGeom prst="hexagon">
          <a:avLst>
            <a:gd name="adj" fmla="val 25000"/>
            <a:gd name="vf" fmla="val 11547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E5ADDF7-633B-4CF6-8126-E3B23F4423E3}">
      <dsp:nvSpPr>
        <dsp:cNvPr id="0" name=""/>
        <dsp:cNvSpPr/>
      </dsp:nvSpPr>
      <dsp:spPr>
        <a:xfrm>
          <a:off x="2559130" y="0"/>
          <a:ext cx="1256596" cy="107875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0C536F-9192-431A-9BCF-905810773368}">
      <dsp:nvSpPr>
        <dsp:cNvPr id="0" name=""/>
        <dsp:cNvSpPr/>
      </dsp:nvSpPr>
      <dsp:spPr>
        <a:xfrm>
          <a:off x="2594746" y="477841"/>
          <a:ext cx="146331" cy="126336"/>
        </a:xfrm>
        <a:prstGeom prst="hexagon">
          <a:avLst>
            <a:gd name="adj" fmla="val 25000"/>
            <a:gd name="vf" fmla="val 11547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F8ABD45-B6AF-41E9-A04E-D85C24BCDE2D}">
      <dsp:nvSpPr>
        <dsp:cNvPr id="0" name=""/>
        <dsp:cNvSpPr/>
      </dsp:nvSpPr>
      <dsp:spPr>
        <a:xfrm>
          <a:off x="3639974" y="597651"/>
          <a:ext cx="1256596" cy="107875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rgbClr val="0B5395"/>
            </a:gs>
            <a:gs pos="50000">
              <a:srgbClr val="0B5395"/>
            </a:gs>
            <a:gs pos="100000">
              <a:srgbClr val="083763"/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solidFill>
                <a:schemeClr val="bg1"/>
              </a:solidFill>
            </a:rPr>
            <a:t>Embedded System</a:t>
          </a:r>
          <a:endParaRPr lang="ko-KR" altLang="en-US" sz="1100" b="1" kern="1200" dirty="0">
            <a:solidFill>
              <a:schemeClr val="bg1"/>
            </a:solidFill>
          </a:endParaRPr>
        </a:p>
      </dsp:txBody>
      <dsp:txXfrm>
        <a:off x="3834587" y="764721"/>
        <a:ext cx="867370" cy="744616"/>
      </dsp:txXfrm>
    </dsp:sp>
    <dsp:sp modelId="{98DAC4F1-1899-440F-A1DE-DBC213B387E5}">
      <dsp:nvSpPr>
        <dsp:cNvPr id="0" name=""/>
        <dsp:cNvSpPr/>
      </dsp:nvSpPr>
      <dsp:spPr>
        <a:xfrm>
          <a:off x="4727011" y="1075492"/>
          <a:ext cx="146331" cy="126336"/>
        </a:xfrm>
        <a:prstGeom prst="hexagon">
          <a:avLst>
            <a:gd name="adj" fmla="val 25000"/>
            <a:gd name="vf" fmla="val 11547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DECBE00-EF60-4F3B-B546-0992239FA084}">
      <dsp:nvSpPr>
        <dsp:cNvPr id="0" name=""/>
        <dsp:cNvSpPr/>
      </dsp:nvSpPr>
      <dsp:spPr>
        <a:xfrm>
          <a:off x="4720817" y="1204160"/>
          <a:ext cx="1256596" cy="107875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630E12F-7FD0-4E53-95D5-23B62E8C6EC5}">
      <dsp:nvSpPr>
        <dsp:cNvPr id="0" name=""/>
        <dsp:cNvSpPr/>
      </dsp:nvSpPr>
      <dsp:spPr>
        <a:xfrm>
          <a:off x="4965477" y="1223273"/>
          <a:ext cx="146331" cy="126336"/>
        </a:xfrm>
        <a:prstGeom prst="hexagon">
          <a:avLst>
            <a:gd name="adj" fmla="val 25000"/>
            <a:gd name="vf" fmla="val 11547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6721522-C1C3-40E6-9FDA-DCBDFFD6EE45}">
      <dsp:nvSpPr>
        <dsp:cNvPr id="0" name=""/>
        <dsp:cNvSpPr/>
      </dsp:nvSpPr>
      <dsp:spPr>
        <a:xfrm>
          <a:off x="4720817" y="11188"/>
          <a:ext cx="1256596" cy="107875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rgbClr val="0B5395"/>
            </a:gs>
            <a:gs pos="50000">
              <a:srgbClr val="0B5395"/>
            </a:gs>
            <a:gs pos="100000">
              <a:srgbClr val="083763"/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solidFill>
                <a:schemeClr val="bg1"/>
              </a:solidFill>
            </a:rPr>
            <a:t>Drones</a:t>
          </a:r>
          <a:endParaRPr lang="ko-KR" altLang="en-US" sz="1100" b="1" kern="1200" dirty="0">
            <a:solidFill>
              <a:schemeClr val="bg1"/>
            </a:solidFill>
          </a:endParaRPr>
        </a:p>
      </dsp:txBody>
      <dsp:txXfrm>
        <a:off x="4915430" y="178258"/>
        <a:ext cx="867370" cy="744616"/>
      </dsp:txXfrm>
    </dsp:sp>
    <dsp:sp modelId="{B1F206D8-4A6B-4345-B11E-785E254B2742}">
      <dsp:nvSpPr>
        <dsp:cNvPr id="0" name=""/>
        <dsp:cNvSpPr/>
      </dsp:nvSpPr>
      <dsp:spPr>
        <a:xfrm>
          <a:off x="5807854" y="495090"/>
          <a:ext cx="146331" cy="126336"/>
        </a:xfrm>
        <a:prstGeom prst="hexagon">
          <a:avLst>
            <a:gd name="adj" fmla="val 25000"/>
            <a:gd name="vf" fmla="val 11547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CF12091-C26E-4AC5-8C81-81FF6814D7E0}">
      <dsp:nvSpPr>
        <dsp:cNvPr id="0" name=""/>
        <dsp:cNvSpPr/>
      </dsp:nvSpPr>
      <dsp:spPr>
        <a:xfrm>
          <a:off x="5802434" y="613501"/>
          <a:ext cx="1256596" cy="107875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8FEC0F-6436-45A4-8781-C31E9656B84F}">
      <dsp:nvSpPr>
        <dsp:cNvPr id="0" name=""/>
        <dsp:cNvSpPr/>
      </dsp:nvSpPr>
      <dsp:spPr>
        <a:xfrm>
          <a:off x="6052514" y="637277"/>
          <a:ext cx="146331" cy="126336"/>
        </a:xfrm>
        <a:prstGeom prst="hexagon">
          <a:avLst>
            <a:gd name="adj" fmla="val 25000"/>
            <a:gd name="vf" fmla="val 11547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41DD876-3ED0-4029-8DF1-6B1965EF2F46}">
      <dsp:nvSpPr>
        <dsp:cNvPr id="0" name=""/>
        <dsp:cNvSpPr/>
      </dsp:nvSpPr>
      <dsp:spPr>
        <a:xfrm>
          <a:off x="5802434" y="1804142"/>
          <a:ext cx="1256596" cy="107875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rgbClr val="0B5395"/>
            </a:gs>
            <a:gs pos="50000">
              <a:srgbClr val="0B5395"/>
            </a:gs>
            <a:gs pos="100000">
              <a:srgbClr val="083763"/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 err="1">
              <a:solidFill>
                <a:schemeClr val="bg1"/>
              </a:solidFill>
            </a:rPr>
            <a:t>Blockchain</a:t>
          </a:r>
          <a:endParaRPr lang="ko-KR" altLang="en-US" sz="1100" b="1" kern="1200" dirty="0">
            <a:solidFill>
              <a:schemeClr val="bg1"/>
            </a:solidFill>
          </a:endParaRPr>
        </a:p>
      </dsp:txBody>
      <dsp:txXfrm>
        <a:off x="5997047" y="1971212"/>
        <a:ext cx="867370" cy="744616"/>
      </dsp:txXfrm>
    </dsp:sp>
    <dsp:sp modelId="{953F15C2-2E54-4E19-8453-BDB6B9BE0CBE}">
      <dsp:nvSpPr>
        <dsp:cNvPr id="0" name=""/>
        <dsp:cNvSpPr/>
      </dsp:nvSpPr>
      <dsp:spPr>
        <a:xfrm>
          <a:off x="6050966" y="2749102"/>
          <a:ext cx="146331" cy="126336"/>
        </a:xfrm>
        <a:prstGeom prst="hexagon">
          <a:avLst>
            <a:gd name="adj" fmla="val 25000"/>
            <a:gd name="vf" fmla="val 11547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442E602-FA17-4928-A83A-38947CA657F9}">
      <dsp:nvSpPr>
        <dsp:cNvPr id="0" name=""/>
        <dsp:cNvSpPr/>
      </dsp:nvSpPr>
      <dsp:spPr>
        <a:xfrm>
          <a:off x="4720817" y="2394801"/>
          <a:ext cx="1256596" cy="107875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21D39-ADE1-4AF0-8531-2B54ADB754E3}">
      <dsp:nvSpPr>
        <dsp:cNvPr id="0" name=""/>
        <dsp:cNvSpPr/>
      </dsp:nvSpPr>
      <dsp:spPr>
        <a:xfrm>
          <a:off x="5817919" y="2867980"/>
          <a:ext cx="146331" cy="126336"/>
        </a:xfrm>
        <a:prstGeom prst="hexagon">
          <a:avLst>
            <a:gd name="adj" fmla="val 25000"/>
            <a:gd name="vf" fmla="val 11547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0993C49-7EE0-4B19-87BD-D092B8F13ECA}">
      <dsp:nvSpPr>
        <dsp:cNvPr id="0" name=""/>
        <dsp:cNvSpPr/>
      </dsp:nvSpPr>
      <dsp:spPr>
        <a:xfrm>
          <a:off x="2558356" y="2387808"/>
          <a:ext cx="1256596" cy="107875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rgbClr val="0B5395"/>
            </a:gs>
            <a:gs pos="50000">
              <a:srgbClr val="0B5395"/>
            </a:gs>
            <a:gs pos="100000">
              <a:srgbClr val="083763"/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solidFill>
                <a:schemeClr val="bg1"/>
              </a:solidFill>
            </a:rPr>
            <a:t>Internet of Things</a:t>
          </a:r>
        </a:p>
      </dsp:txBody>
      <dsp:txXfrm>
        <a:off x="2752969" y="2554878"/>
        <a:ext cx="867370" cy="744616"/>
      </dsp:txXfrm>
    </dsp:sp>
    <dsp:sp modelId="{50BFFF39-28AF-4F27-874D-F8C48CF4F81F}">
      <dsp:nvSpPr>
        <dsp:cNvPr id="0" name=""/>
        <dsp:cNvSpPr/>
      </dsp:nvSpPr>
      <dsp:spPr>
        <a:xfrm>
          <a:off x="2593971" y="2866115"/>
          <a:ext cx="146331" cy="126336"/>
        </a:xfrm>
        <a:prstGeom prst="hexagon">
          <a:avLst>
            <a:gd name="adj" fmla="val 25000"/>
            <a:gd name="vf" fmla="val 11547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B4340AE-54B1-4BD5-8B6E-7FC38F8B4AD5}">
      <dsp:nvSpPr>
        <dsp:cNvPr id="0" name=""/>
        <dsp:cNvSpPr/>
      </dsp:nvSpPr>
      <dsp:spPr>
        <a:xfrm>
          <a:off x="1495538" y="1770069"/>
          <a:ext cx="1256596" cy="107875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5475328-C510-446B-B4C1-073CD7B2CBDE}">
      <dsp:nvSpPr>
        <dsp:cNvPr id="0" name=""/>
        <dsp:cNvSpPr/>
      </dsp:nvSpPr>
      <dsp:spPr>
        <a:xfrm>
          <a:off x="2332277" y="3002708"/>
          <a:ext cx="146331" cy="126336"/>
        </a:xfrm>
        <a:prstGeom prst="hexagon">
          <a:avLst>
            <a:gd name="adj" fmla="val 25000"/>
            <a:gd name="vf" fmla="val 11547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E9CD89C-2CB2-4046-A5BD-C92E0AE95C3A}">
      <dsp:nvSpPr>
        <dsp:cNvPr id="0" name=""/>
        <dsp:cNvSpPr/>
      </dsp:nvSpPr>
      <dsp:spPr>
        <a:xfrm>
          <a:off x="6877857" y="2408786"/>
          <a:ext cx="1256596" cy="107875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rgbClr val="0B5395"/>
            </a:gs>
            <a:gs pos="50000">
              <a:srgbClr val="0B5395"/>
            </a:gs>
            <a:gs pos="100000">
              <a:srgbClr val="083763"/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solidFill>
                <a:schemeClr val="bg1"/>
              </a:solidFill>
            </a:rPr>
            <a:t>Deep Learning</a:t>
          </a:r>
          <a:endParaRPr lang="ko-KR" altLang="en-US" sz="1100" b="1" kern="1200" dirty="0">
            <a:solidFill>
              <a:schemeClr val="bg1"/>
            </a:solidFill>
          </a:endParaRPr>
        </a:p>
      </dsp:txBody>
      <dsp:txXfrm>
        <a:off x="7072470" y="2575856"/>
        <a:ext cx="867370" cy="744616"/>
      </dsp:txXfrm>
    </dsp:sp>
    <dsp:sp modelId="{863859A2-3819-4F18-9BD7-B142321CAAED}">
      <dsp:nvSpPr>
        <dsp:cNvPr id="0" name=""/>
        <dsp:cNvSpPr/>
      </dsp:nvSpPr>
      <dsp:spPr>
        <a:xfrm>
          <a:off x="7127163" y="3353747"/>
          <a:ext cx="146331" cy="126336"/>
        </a:xfrm>
        <a:prstGeom prst="hexagon">
          <a:avLst>
            <a:gd name="adj" fmla="val 25000"/>
            <a:gd name="vf" fmla="val 11547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7AEC3D6-04DA-4F51-A2EE-DE7146A384E7}">
      <dsp:nvSpPr>
        <dsp:cNvPr id="0" name=""/>
        <dsp:cNvSpPr/>
      </dsp:nvSpPr>
      <dsp:spPr>
        <a:xfrm>
          <a:off x="5797014" y="2984469"/>
          <a:ext cx="1256596" cy="107875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2A40378-5B57-49D6-8FD2-12845142D8A1}">
      <dsp:nvSpPr>
        <dsp:cNvPr id="0" name=""/>
        <dsp:cNvSpPr/>
      </dsp:nvSpPr>
      <dsp:spPr>
        <a:xfrm>
          <a:off x="6894116" y="3466275"/>
          <a:ext cx="146331" cy="126336"/>
        </a:xfrm>
        <a:prstGeom prst="hexagon">
          <a:avLst>
            <a:gd name="adj" fmla="val 25000"/>
            <a:gd name="vf" fmla="val 11547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BCFC9DE-2515-4105-AEDF-77D9EAEDEAA3}">
      <dsp:nvSpPr>
        <dsp:cNvPr id="0" name=""/>
        <dsp:cNvSpPr/>
      </dsp:nvSpPr>
      <dsp:spPr>
        <a:xfrm>
          <a:off x="6882503" y="23309"/>
          <a:ext cx="1256596" cy="107875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rgbClr val="0B5395"/>
            </a:gs>
            <a:gs pos="50000">
              <a:srgbClr val="0B5395"/>
            </a:gs>
            <a:gs pos="100000">
              <a:srgbClr val="083763"/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solidFill>
                <a:schemeClr val="bg1"/>
              </a:solidFill>
            </a:rPr>
            <a:t>Augmented</a:t>
          </a: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solidFill>
                <a:schemeClr val="bg1"/>
              </a:solidFill>
            </a:rPr>
            <a:t>/Mixed Reality</a:t>
          </a:r>
          <a:endParaRPr lang="ko-KR" altLang="en-US" sz="1100" b="1" kern="1200" dirty="0">
            <a:solidFill>
              <a:schemeClr val="bg1"/>
            </a:solidFill>
          </a:endParaRPr>
        </a:p>
      </dsp:txBody>
      <dsp:txXfrm>
        <a:off x="7077116" y="190379"/>
        <a:ext cx="867370" cy="744616"/>
      </dsp:txXfrm>
    </dsp:sp>
    <dsp:sp modelId="{B3D624D5-4192-4A0F-B104-949E291BF59E}">
      <dsp:nvSpPr>
        <dsp:cNvPr id="0" name=""/>
        <dsp:cNvSpPr/>
      </dsp:nvSpPr>
      <dsp:spPr>
        <a:xfrm>
          <a:off x="7751977" y="971533"/>
          <a:ext cx="146331" cy="126336"/>
        </a:xfrm>
        <a:prstGeom prst="hexagon">
          <a:avLst>
            <a:gd name="adj" fmla="val 25000"/>
            <a:gd name="vf" fmla="val 11547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190B5EF-BD87-4A55-8D11-238E8D463025}">
      <dsp:nvSpPr>
        <dsp:cNvPr id="0" name=""/>
        <dsp:cNvSpPr/>
      </dsp:nvSpPr>
      <dsp:spPr>
        <a:xfrm>
          <a:off x="6882503" y="1213950"/>
          <a:ext cx="1256596" cy="107875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49EF20-5574-4DA0-B0E2-E05210708F7C}">
      <dsp:nvSpPr>
        <dsp:cNvPr id="0" name=""/>
        <dsp:cNvSpPr/>
      </dsp:nvSpPr>
      <dsp:spPr>
        <a:xfrm>
          <a:off x="7751977" y="1220476"/>
          <a:ext cx="146331" cy="126336"/>
        </a:xfrm>
        <a:prstGeom prst="hexagon">
          <a:avLst>
            <a:gd name="adj" fmla="val 25000"/>
            <a:gd name="vf" fmla="val 11547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7B5D96C-8BD4-4181-85B1-6D3F20FC8554}">
      <dsp:nvSpPr>
        <dsp:cNvPr id="0" name=""/>
        <dsp:cNvSpPr/>
      </dsp:nvSpPr>
      <dsp:spPr>
        <a:xfrm>
          <a:off x="3635328" y="2963433"/>
          <a:ext cx="1256596" cy="107875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rgbClr val="0B5395"/>
            </a:gs>
            <a:gs pos="50000">
              <a:srgbClr val="0B5395"/>
            </a:gs>
            <a:gs pos="100000">
              <a:srgbClr val="083763"/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solidFill>
                <a:schemeClr val="bg1"/>
              </a:solidFill>
            </a:rPr>
            <a:t>Signal &amp; Image Processing</a:t>
          </a:r>
        </a:p>
      </dsp:txBody>
      <dsp:txXfrm>
        <a:off x="3829941" y="3130503"/>
        <a:ext cx="867370" cy="744616"/>
      </dsp:txXfrm>
    </dsp:sp>
    <dsp:sp modelId="{3314C255-ADF6-4246-A3D5-4D45F877A3A0}">
      <dsp:nvSpPr>
        <dsp:cNvPr id="0" name=""/>
        <dsp:cNvSpPr/>
      </dsp:nvSpPr>
      <dsp:spPr>
        <a:xfrm>
          <a:off x="3883860" y="3892965"/>
          <a:ext cx="146331" cy="126336"/>
        </a:xfrm>
        <a:prstGeom prst="hexagon">
          <a:avLst>
            <a:gd name="adj" fmla="val 25000"/>
            <a:gd name="vf" fmla="val 11547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27BF1E1-384C-4ACB-AF4B-8BB270EDE2E0}">
      <dsp:nvSpPr>
        <dsp:cNvPr id="0" name=""/>
        <dsp:cNvSpPr/>
      </dsp:nvSpPr>
      <dsp:spPr>
        <a:xfrm>
          <a:off x="1476167" y="2933106"/>
          <a:ext cx="1256596" cy="107875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0EE28E-BB75-40DC-AD3E-3613A78EBE56}">
      <dsp:nvSpPr>
        <dsp:cNvPr id="0" name=""/>
        <dsp:cNvSpPr/>
      </dsp:nvSpPr>
      <dsp:spPr>
        <a:xfrm>
          <a:off x="1254994" y="2361810"/>
          <a:ext cx="146331" cy="126336"/>
        </a:xfrm>
        <a:prstGeom prst="hexagon">
          <a:avLst>
            <a:gd name="adj" fmla="val 25000"/>
            <a:gd name="vf" fmla="val 115470"/>
          </a:avLst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41A16-1AED-402E-88BF-5BC96AA8DF01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2C4AC-E2FD-45FB-9610-D121D45847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41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D1AF2-A043-4E28-8253-DE8FA8121E3F}" type="datetimeFigureOut">
              <a:rPr lang="en-US"/>
              <a:pPr/>
              <a:t>3/28/2023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9A5D0-8D52-4CCE-82F8-FDD1F88CCFD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98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13"/>
          <p:cNvSpPr>
            <a:spLocks noChangeArrowheads="1"/>
          </p:cNvSpPr>
          <p:nvPr userDrawn="1"/>
        </p:nvSpPr>
        <p:spPr bwMode="auto">
          <a:xfrm>
            <a:off x="7806270" y="4842934"/>
            <a:ext cx="1337730" cy="973666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84" name="Rectangle 15"/>
          <p:cNvSpPr>
            <a:spLocks noChangeArrowheads="1"/>
          </p:cNvSpPr>
          <p:nvPr userDrawn="1"/>
        </p:nvSpPr>
        <p:spPr bwMode="auto">
          <a:xfrm>
            <a:off x="7349067" y="4842935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85" name="Rectangle 15"/>
          <p:cNvSpPr>
            <a:spLocks noChangeArrowheads="1"/>
          </p:cNvSpPr>
          <p:nvPr userDrawn="1"/>
        </p:nvSpPr>
        <p:spPr bwMode="auto">
          <a:xfrm>
            <a:off x="6587067" y="4842935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86" name="Rectangle 14"/>
          <p:cNvSpPr>
            <a:spLocks noChangeArrowheads="1"/>
          </p:cNvSpPr>
          <p:nvPr userDrawn="1"/>
        </p:nvSpPr>
        <p:spPr bwMode="auto">
          <a:xfrm>
            <a:off x="685800" y="4842935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87" name="Rectangle 12"/>
          <p:cNvSpPr>
            <a:spLocks noChangeArrowheads="1"/>
          </p:cNvSpPr>
          <p:nvPr userDrawn="1"/>
        </p:nvSpPr>
        <p:spPr bwMode="auto">
          <a:xfrm>
            <a:off x="838200" y="4842936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88" name="Rectangle 13"/>
          <p:cNvSpPr>
            <a:spLocks noChangeArrowheads="1"/>
          </p:cNvSpPr>
          <p:nvPr userDrawn="1"/>
        </p:nvSpPr>
        <p:spPr bwMode="auto">
          <a:xfrm>
            <a:off x="5969000" y="4842935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89" name="Rectangle 88"/>
          <p:cNvSpPr>
            <a:spLocks noChangeArrowheads="1"/>
          </p:cNvSpPr>
          <p:nvPr userDrawn="1"/>
        </p:nvSpPr>
        <p:spPr bwMode="auto">
          <a:xfrm>
            <a:off x="0" y="4842930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0"/>
            <a:ext cx="9144000" cy="4766554"/>
          </a:xfrm>
          <a:prstGeom prst="rect">
            <a:avLst/>
          </a:prstGeom>
          <a:gradFill>
            <a:gsLst>
              <a:gs pos="8500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DB69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3326" y="5642043"/>
            <a:ext cx="5002179" cy="110895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 cap="none">
                <a:solidFill>
                  <a:schemeClr val="tx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9728" y="4374979"/>
            <a:ext cx="1235413" cy="352698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12/7/2015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4" name="TextBox 23"/>
          <p:cNvSpPr txBox="1"/>
          <p:nvPr userDrawn="1"/>
        </p:nvSpPr>
        <p:spPr>
          <a:xfrm rot="16200000">
            <a:off x="42961" y="1421892"/>
            <a:ext cx="28424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WENS</a:t>
            </a:r>
          </a:p>
        </p:txBody>
      </p:sp>
      <p:sp>
        <p:nvSpPr>
          <p:cNvPr id="25" name="TextBox 24"/>
          <p:cNvSpPr txBox="1"/>
          <p:nvPr userDrawn="1"/>
        </p:nvSpPr>
        <p:spPr>
          <a:xfrm rot="16200000">
            <a:off x="158053" y="1991414"/>
            <a:ext cx="37925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n>
                  <a:noFill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NextGeneration</a:t>
            </a:r>
            <a:r>
              <a:rPr lang="en-US" sz="2600" b="1" baseline="0" dirty="0">
                <a:ln>
                  <a:noFill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Networks</a:t>
            </a:r>
            <a:endParaRPr lang="en-US" sz="2600" b="1" dirty="0">
              <a:ln>
                <a:noFill/>
              </a:ln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itchFamily="34" charset="0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 rot="16200000">
            <a:off x="3269259" y="2106527"/>
            <a:ext cx="34780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n>
                  <a:noFill/>
                </a:ln>
                <a:solidFill>
                  <a:srgbClr val="FFDB6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HetrogeneousNetworks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5113305" y="1288618"/>
            <a:ext cx="2275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>
                  <a:noFill/>
                </a:ln>
                <a:solidFill>
                  <a:srgbClr val="FFDB6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CognitiveRadio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5154790" y="2206236"/>
            <a:ext cx="176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noFill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Femtocells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5831888" y="3122195"/>
            <a:ext cx="1059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MATLAB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5170422" y="857356"/>
            <a:ext cx="2519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>
                  <a:noFill/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IT Convergence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2388402" y="1628203"/>
            <a:ext cx="1762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>
                  <a:noFill/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Brainstorming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5927179" y="2614816"/>
            <a:ext cx="789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Wi-Fi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5116547" y="3146598"/>
            <a:ext cx="82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NOMA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5126268" y="2524019"/>
            <a:ext cx="88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noFill/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ZigBee</a:t>
            </a:r>
          </a:p>
        </p:txBody>
      </p:sp>
      <p:sp>
        <p:nvSpPr>
          <p:cNvPr id="44" name="TextBox 43"/>
          <p:cNvSpPr txBox="1"/>
          <p:nvPr userDrawn="1"/>
        </p:nvSpPr>
        <p:spPr>
          <a:xfrm>
            <a:off x="2719075" y="2092789"/>
            <a:ext cx="190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>
                  <a:noFill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Determination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2702943" y="2533781"/>
            <a:ext cx="190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>
                  <a:noFill/>
                </a:ln>
                <a:solidFill>
                  <a:srgbClr val="FFE69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Innovation</a:t>
            </a:r>
          </a:p>
        </p:txBody>
      </p:sp>
      <p:sp>
        <p:nvSpPr>
          <p:cNvPr id="47" name="TextBox 46"/>
          <p:cNvSpPr txBox="1"/>
          <p:nvPr userDrawn="1"/>
        </p:nvSpPr>
        <p:spPr>
          <a:xfrm rot="16200000">
            <a:off x="1396106" y="2024681"/>
            <a:ext cx="190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>
                  <a:noFill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Professionalism  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2164587" y="3175793"/>
            <a:ext cx="190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>
                  <a:noFill/>
                </a:ln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Management </a:t>
            </a:r>
          </a:p>
        </p:txBody>
      </p:sp>
      <p:sp>
        <p:nvSpPr>
          <p:cNvPr id="55" name="TextBox 54"/>
          <p:cNvSpPr txBox="1"/>
          <p:nvPr userDrawn="1"/>
        </p:nvSpPr>
        <p:spPr>
          <a:xfrm rot="16200000">
            <a:off x="6200216" y="2015203"/>
            <a:ext cx="1779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>
                  <a:noFill/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EmergingNetworks</a:t>
            </a:r>
          </a:p>
        </p:txBody>
      </p:sp>
      <p:sp>
        <p:nvSpPr>
          <p:cNvPr id="56" name="TextBox 55"/>
          <p:cNvSpPr txBox="1"/>
          <p:nvPr userDrawn="1"/>
        </p:nvSpPr>
        <p:spPr>
          <a:xfrm rot="16200000">
            <a:off x="2862255" y="2149008"/>
            <a:ext cx="244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WirelessNetworks</a:t>
            </a:r>
          </a:p>
        </p:txBody>
      </p:sp>
      <p:sp>
        <p:nvSpPr>
          <p:cNvPr id="57" name="TextBox 56"/>
          <p:cNvSpPr txBox="1"/>
          <p:nvPr userDrawn="1"/>
        </p:nvSpPr>
        <p:spPr>
          <a:xfrm>
            <a:off x="5330556" y="1531804"/>
            <a:ext cx="2164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NetworkSecurity</a:t>
            </a:r>
          </a:p>
        </p:txBody>
      </p:sp>
      <p:sp>
        <p:nvSpPr>
          <p:cNvPr id="58" name="TextBox 57"/>
          <p:cNvSpPr txBox="1"/>
          <p:nvPr userDrawn="1"/>
        </p:nvSpPr>
        <p:spPr>
          <a:xfrm>
            <a:off x="1461579" y="3396274"/>
            <a:ext cx="6835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n>
                  <a:noFill/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5G</a:t>
            </a:r>
          </a:p>
        </p:txBody>
      </p:sp>
      <p:sp>
        <p:nvSpPr>
          <p:cNvPr id="59" name="TextBox 58"/>
          <p:cNvSpPr txBox="1"/>
          <p:nvPr userDrawn="1"/>
        </p:nvSpPr>
        <p:spPr>
          <a:xfrm>
            <a:off x="5110075" y="3463541"/>
            <a:ext cx="28262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n>
                  <a:noFill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LongTermEvolution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5099097" y="1749049"/>
            <a:ext cx="227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n>
                  <a:noFill/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EmbeddedSystems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5288406" y="2014940"/>
            <a:ext cx="1954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>
                  <a:noFill/>
                </a:ln>
                <a:solidFill>
                  <a:srgbClr val="E79C3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Radiofrequency</a:t>
            </a:r>
          </a:p>
        </p:txBody>
      </p:sp>
      <p:sp>
        <p:nvSpPr>
          <p:cNvPr id="63" name="TextBox 62"/>
          <p:cNvSpPr txBox="1"/>
          <p:nvPr userDrawn="1"/>
        </p:nvSpPr>
        <p:spPr>
          <a:xfrm rot="16200000">
            <a:off x="6170375" y="2799634"/>
            <a:ext cx="1402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>
                  <a:noFill/>
                </a:ln>
                <a:solidFill>
                  <a:srgbClr val="E79C3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MassiveMIMO</a:t>
            </a:r>
          </a:p>
        </p:txBody>
      </p:sp>
      <p:sp>
        <p:nvSpPr>
          <p:cNvPr id="64" name="TextBox 63"/>
          <p:cNvSpPr txBox="1"/>
          <p:nvPr userDrawn="1"/>
        </p:nvSpPr>
        <p:spPr>
          <a:xfrm rot="16200000">
            <a:off x="2823443" y="2240892"/>
            <a:ext cx="315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noFill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DigitalCommunications</a:t>
            </a:r>
          </a:p>
        </p:txBody>
      </p:sp>
      <p:sp>
        <p:nvSpPr>
          <p:cNvPr id="65" name="TextBox 64"/>
          <p:cNvSpPr txBox="1"/>
          <p:nvPr userDrawn="1"/>
        </p:nvSpPr>
        <p:spPr>
          <a:xfrm rot="16200000">
            <a:off x="3233623" y="2259554"/>
            <a:ext cx="29669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n>
                  <a:noFill/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Telecommunications</a:t>
            </a:r>
          </a:p>
        </p:txBody>
      </p:sp>
      <p:sp>
        <p:nvSpPr>
          <p:cNvPr id="66" name="TextBox 65"/>
          <p:cNvSpPr txBox="1"/>
          <p:nvPr userDrawn="1"/>
        </p:nvSpPr>
        <p:spPr>
          <a:xfrm>
            <a:off x="2145213" y="1398886"/>
            <a:ext cx="190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>
                  <a:noFill/>
                </a:ln>
                <a:solidFill>
                  <a:srgbClr val="FFDB6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Leadership</a:t>
            </a:r>
          </a:p>
        </p:txBody>
      </p:sp>
      <p:sp>
        <p:nvSpPr>
          <p:cNvPr id="67" name="TextBox 66"/>
          <p:cNvSpPr txBox="1"/>
          <p:nvPr userDrawn="1"/>
        </p:nvSpPr>
        <p:spPr>
          <a:xfrm rot="16200000">
            <a:off x="6163876" y="2306755"/>
            <a:ext cx="2333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>
                  <a:noFill/>
                </a:ln>
                <a:solidFill>
                  <a:srgbClr val="E79C3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InterferenceCancellation</a:t>
            </a:r>
          </a:p>
        </p:txBody>
      </p:sp>
      <p:sp>
        <p:nvSpPr>
          <p:cNvPr id="69" name="TextBox 68"/>
          <p:cNvSpPr txBox="1"/>
          <p:nvPr userDrawn="1"/>
        </p:nvSpPr>
        <p:spPr>
          <a:xfrm>
            <a:off x="2534320" y="1856084"/>
            <a:ext cx="190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>
                  <a:noFill/>
                </a:ln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Improvisation </a:t>
            </a:r>
          </a:p>
        </p:txBody>
      </p:sp>
      <p:sp>
        <p:nvSpPr>
          <p:cNvPr id="70" name="TextBox 69"/>
          <p:cNvSpPr txBox="1"/>
          <p:nvPr userDrawn="1"/>
        </p:nvSpPr>
        <p:spPr>
          <a:xfrm rot="16200000">
            <a:off x="2252136" y="2196533"/>
            <a:ext cx="671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Ideas</a:t>
            </a:r>
          </a:p>
        </p:txBody>
      </p:sp>
      <p:sp>
        <p:nvSpPr>
          <p:cNvPr id="71" name="TextBox 70"/>
          <p:cNvSpPr txBox="1"/>
          <p:nvPr userDrawn="1"/>
        </p:nvSpPr>
        <p:spPr>
          <a:xfrm>
            <a:off x="2783996" y="2332742"/>
            <a:ext cx="190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Optimization </a:t>
            </a:r>
          </a:p>
        </p:txBody>
      </p:sp>
      <p:sp>
        <p:nvSpPr>
          <p:cNvPr id="72" name="TextBox 71"/>
          <p:cNvSpPr txBox="1"/>
          <p:nvPr userDrawn="1"/>
        </p:nvSpPr>
        <p:spPr>
          <a:xfrm>
            <a:off x="2398052" y="2939079"/>
            <a:ext cx="190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Teamwork</a:t>
            </a:r>
          </a:p>
        </p:txBody>
      </p:sp>
      <p:sp>
        <p:nvSpPr>
          <p:cNvPr id="73" name="TextBox 72"/>
          <p:cNvSpPr txBox="1"/>
          <p:nvPr userDrawn="1"/>
        </p:nvSpPr>
        <p:spPr>
          <a:xfrm>
            <a:off x="2527837" y="2738060"/>
            <a:ext cx="190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>
                  <a:noFill/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Creativity</a:t>
            </a:r>
          </a:p>
        </p:txBody>
      </p:sp>
      <p:sp>
        <p:nvSpPr>
          <p:cNvPr id="74" name="TextBox 73"/>
          <p:cNvSpPr txBox="1"/>
          <p:nvPr userDrawn="1"/>
        </p:nvSpPr>
        <p:spPr>
          <a:xfrm>
            <a:off x="2300857" y="3542216"/>
            <a:ext cx="243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Multicultural</a:t>
            </a:r>
            <a:r>
              <a:rPr lang="en-US" sz="1600" b="1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 </a:t>
            </a:r>
          </a:p>
        </p:txBody>
      </p:sp>
      <p:sp>
        <p:nvSpPr>
          <p:cNvPr id="75" name="TextBox 74"/>
          <p:cNvSpPr txBox="1"/>
          <p:nvPr userDrawn="1"/>
        </p:nvSpPr>
        <p:spPr>
          <a:xfrm>
            <a:off x="2171140" y="698490"/>
            <a:ext cx="290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TimeManagement</a:t>
            </a:r>
            <a:r>
              <a:rPr lang="en-US" sz="2800" b="1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 </a:t>
            </a:r>
            <a:endParaRPr lang="en-US" sz="2800" b="1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itchFamily="34" charset="0"/>
            </a:endParaRPr>
          </a:p>
        </p:txBody>
      </p:sp>
      <p:sp>
        <p:nvSpPr>
          <p:cNvPr id="76" name="TextBox 75"/>
          <p:cNvSpPr txBox="1"/>
          <p:nvPr userDrawn="1"/>
        </p:nvSpPr>
        <p:spPr>
          <a:xfrm rot="16200000">
            <a:off x="6645768" y="2352165"/>
            <a:ext cx="2519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HybridNetworks</a:t>
            </a:r>
          </a:p>
        </p:txBody>
      </p:sp>
      <p:sp>
        <p:nvSpPr>
          <p:cNvPr id="77" name="TextBox 76"/>
          <p:cNvSpPr txBox="1"/>
          <p:nvPr userDrawn="1"/>
        </p:nvSpPr>
        <p:spPr>
          <a:xfrm rot="16200000">
            <a:off x="6440990" y="1934968"/>
            <a:ext cx="23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noFill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InternetOfThings</a:t>
            </a:r>
          </a:p>
        </p:txBody>
      </p:sp>
      <p:sp>
        <p:nvSpPr>
          <p:cNvPr id="78" name="TextBox 77"/>
          <p:cNvSpPr txBox="1"/>
          <p:nvPr userDrawn="1"/>
        </p:nvSpPr>
        <p:spPr>
          <a:xfrm>
            <a:off x="5658050" y="2890435"/>
            <a:ext cx="81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n>
                  <a:noFill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OFDM </a:t>
            </a:r>
          </a:p>
        </p:txBody>
      </p:sp>
      <p:sp>
        <p:nvSpPr>
          <p:cNvPr id="79" name="TextBox 78"/>
          <p:cNvSpPr txBox="1"/>
          <p:nvPr userDrawn="1"/>
        </p:nvSpPr>
        <p:spPr>
          <a:xfrm>
            <a:off x="5100326" y="2809369"/>
            <a:ext cx="74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Li- Fi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5677" y="4873558"/>
            <a:ext cx="5049557" cy="739301"/>
          </a:xfrm>
        </p:spPr>
        <p:txBody>
          <a:bodyPr anchor="ctr"/>
          <a:lstStyle>
            <a:lvl1pPr algn="l">
              <a:defRPr sz="2800" b="1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9698" name="Picture 2" descr="https://upload.wikimedia.org/wikipedia/en/thumb/f/f5/KIT_symbol_logo.jpg/220px-KIT_symbol_logo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808911" y="138109"/>
            <a:ext cx="1174220" cy="1174221"/>
          </a:xfrm>
          <a:prstGeom prst="ellipse">
            <a:avLst/>
          </a:prstGeom>
          <a:ln w="63500" cap="rnd"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3"/>
          <p:cNvSpPr>
            <a:spLocks noChangeArrowheads="1"/>
          </p:cNvSpPr>
          <p:nvPr userDrawn="1"/>
        </p:nvSpPr>
        <p:spPr bwMode="auto">
          <a:xfrm>
            <a:off x="7806270" y="76207"/>
            <a:ext cx="1337730" cy="193886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9" name="Rectangle 15"/>
          <p:cNvSpPr>
            <a:spLocks noChangeArrowheads="1"/>
          </p:cNvSpPr>
          <p:nvPr userDrawn="1"/>
        </p:nvSpPr>
        <p:spPr bwMode="auto">
          <a:xfrm>
            <a:off x="7349067" y="76208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" name="Rectangle 15"/>
          <p:cNvSpPr>
            <a:spLocks noChangeArrowheads="1"/>
          </p:cNvSpPr>
          <p:nvPr userDrawn="1"/>
        </p:nvSpPr>
        <p:spPr bwMode="auto">
          <a:xfrm>
            <a:off x="6587067" y="76208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1" name="Rectangle 14"/>
          <p:cNvSpPr>
            <a:spLocks noChangeArrowheads="1"/>
          </p:cNvSpPr>
          <p:nvPr userDrawn="1"/>
        </p:nvSpPr>
        <p:spPr bwMode="auto">
          <a:xfrm>
            <a:off x="685800" y="76208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2" name="Rectangle 12"/>
          <p:cNvSpPr>
            <a:spLocks noChangeArrowheads="1"/>
          </p:cNvSpPr>
          <p:nvPr userDrawn="1"/>
        </p:nvSpPr>
        <p:spPr bwMode="auto">
          <a:xfrm>
            <a:off x="838200" y="76209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3" name="Rectangle 13"/>
          <p:cNvSpPr>
            <a:spLocks noChangeArrowheads="1"/>
          </p:cNvSpPr>
          <p:nvPr userDrawn="1"/>
        </p:nvSpPr>
        <p:spPr bwMode="auto">
          <a:xfrm>
            <a:off x="5969000" y="76208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4" name="Rectangle 33"/>
          <p:cNvSpPr>
            <a:spLocks noChangeArrowheads="1"/>
          </p:cNvSpPr>
          <p:nvPr userDrawn="1"/>
        </p:nvSpPr>
        <p:spPr bwMode="auto">
          <a:xfrm>
            <a:off x="0" y="76203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35" name="Rectangle 13"/>
          <p:cNvSpPr>
            <a:spLocks noChangeArrowheads="1"/>
          </p:cNvSpPr>
          <p:nvPr userDrawn="1"/>
        </p:nvSpPr>
        <p:spPr bwMode="auto">
          <a:xfrm>
            <a:off x="7806270" y="4842934"/>
            <a:ext cx="1337730" cy="973666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6" name="Rectangle 15"/>
          <p:cNvSpPr>
            <a:spLocks noChangeArrowheads="1"/>
          </p:cNvSpPr>
          <p:nvPr userDrawn="1"/>
        </p:nvSpPr>
        <p:spPr bwMode="auto">
          <a:xfrm>
            <a:off x="7349067" y="4842935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7" name="Rectangle 15"/>
          <p:cNvSpPr>
            <a:spLocks noChangeArrowheads="1"/>
          </p:cNvSpPr>
          <p:nvPr userDrawn="1"/>
        </p:nvSpPr>
        <p:spPr bwMode="auto">
          <a:xfrm>
            <a:off x="6587067" y="4842935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8" name="Rectangle 14"/>
          <p:cNvSpPr>
            <a:spLocks noChangeArrowheads="1"/>
          </p:cNvSpPr>
          <p:nvPr userDrawn="1"/>
        </p:nvSpPr>
        <p:spPr bwMode="auto">
          <a:xfrm>
            <a:off x="685800" y="4842935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9" name="Rectangle 12"/>
          <p:cNvSpPr>
            <a:spLocks noChangeArrowheads="1"/>
          </p:cNvSpPr>
          <p:nvPr userDrawn="1"/>
        </p:nvSpPr>
        <p:spPr bwMode="auto">
          <a:xfrm>
            <a:off x="838200" y="4842936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40" name="Rectangle 13"/>
          <p:cNvSpPr>
            <a:spLocks noChangeArrowheads="1"/>
          </p:cNvSpPr>
          <p:nvPr userDrawn="1"/>
        </p:nvSpPr>
        <p:spPr bwMode="auto">
          <a:xfrm>
            <a:off x="5969000" y="4842935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41" name="Rectangle 40"/>
          <p:cNvSpPr>
            <a:spLocks noChangeArrowheads="1"/>
          </p:cNvSpPr>
          <p:nvPr userDrawn="1"/>
        </p:nvSpPr>
        <p:spPr bwMode="auto">
          <a:xfrm>
            <a:off x="0" y="4842930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42" name="Rectangle 194"/>
          <p:cNvSpPr>
            <a:spLocks noChangeArrowheads="1"/>
          </p:cNvSpPr>
          <p:nvPr userDrawn="1"/>
        </p:nvSpPr>
        <p:spPr bwMode="gray">
          <a:xfrm rot="10800000">
            <a:off x="0" y="0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3" name="Flowchart: Connector 42"/>
          <p:cNvSpPr/>
          <p:nvPr userDrawn="1"/>
        </p:nvSpPr>
        <p:spPr>
          <a:xfrm>
            <a:off x="7859959" y="184824"/>
            <a:ext cx="1097280" cy="1097280"/>
          </a:xfrm>
          <a:prstGeom prst="flowChartConnector">
            <a:avLst/>
          </a:prstGeom>
          <a:gradFill>
            <a:gsLst>
              <a:gs pos="34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 w="57150">
            <a:solidFill>
              <a:schemeClr val="tx1"/>
            </a:solidFill>
          </a:ln>
          <a:effectLst>
            <a:glow rad="228600">
              <a:schemeClr val="accent3">
                <a:lumMod val="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4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898868" y="188725"/>
            <a:ext cx="990306" cy="1056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 i="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5" name="Rectangle 194"/>
          <p:cNvSpPr>
            <a:spLocks noChangeArrowheads="1"/>
          </p:cNvSpPr>
          <p:nvPr userDrawn="1"/>
        </p:nvSpPr>
        <p:spPr bwMode="gray">
          <a:xfrm>
            <a:off x="0" y="4815446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46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2" y="2184405"/>
            <a:ext cx="3819680" cy="1574808"/>
          </a:xfr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anchor="b">
            <a:normAutofit/>
          </a:bodyPr>
          <a:lstStyle>
            <a:lvl1pPr algn="l">
              <a:defRPr sz="36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1473213"/>
            <a:ext cx="24003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8" y="3987813"/>
            <a:ext cx="3813734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231208" y="3263402"/>
            <a:ext cx="3859795" cy="228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3"/>
          <p:cNvSpPr>
            <a:spLocks noChangeArrowheads="1"/>
          </p:cNvSpPr>
          <p:nvPr userDrawn="1"/>
        </p:nvSpPr>
        <p:spPr bwMode="auto">
          <a:xfrm>
            <a:off x="7806270" y="76207"/>
            <a:ext cx="1337730" cy="193886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8" name="Rectangle 15"/>
          <p:cNvSpPr>
            <a:spLocks noChangeArrowheads="1"/>
          </p:cNvSpPr>
          <p:nvPr userDrawn="1"/>
        </p:nvSpPr>
        <p:spPr bwMode="auto">
          <a:xfrm>
            <a:off x="7349067" y="76208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9" name="Rectangle 15"/>
          <p:cNvSpPr>
            <a:spLocks noChangeArrowheads="1"/>
          </p:cNvSpPr>
          <p:nvPr userDrawn="1"/>
        </p:nvSpPr>
        <p:spPr bwMode="auto">
          <a:xfrm>
            <a:off x="6587067" y="76208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" name="Rectangle 14"/>
          <p:cNvSpPr>
            <a:spLocks noChangeArrowheads="1"/>
          </p:cNvSpPr>
          <p:nvPr userDrawn="1"/>
        </p:nvSpPr>
        <p:spPr bwMode="auto">
          <a:xfrm>
            <a:off x="685800" y="76208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1" name="Rectangle 12"/>
          <p:cNvSpPr>
            <a:spLocks noChangeArrowheads="1"/>
          </p:cNvSpPr>
          <p:nvPr userDrawn="1"/>
        </p:nvSpPr>
        <p:spPr bwMode="auto">
          <a:xfrm>
            <a:off x="838200" y="76209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2" name="Rectangle 13"/>
          <p:cNvSpPr>
            <a:spLocks noChangeArrowheads="1"/>
          </p:cNvSpPr>
          <p:nvPr userDrawn="1"/>
        </p:nvSpPr>
        <p:spPr bwMode="auto">
          <a:xfrm>
            <a:off x="5969000" y="76208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3" name="Rectangle 32"/>
          <p:cNvSpPr>
            <a:spLocks noChangeArrowheads="1"/>
          </p:cNvSpPr>
          <p:nvPr userDrawn="1"/>
        </p:nvSpPr>
        <p:spPr bwMode="auto">
          <a:xfrm>
            <a:off x="0" y="76203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34" name="Rectangle 13"/>
          <p:cNvSpPr>
            <a:spLocks noChangeArrowheads="1"/>
          </p:cNvSpPr>
          <p:nvPr userDrawn="1"/>
        </p:nvSpPr>
        <p:spPr bwMode="auto">
          <a:xfrm>
            <a:off x="7806270" y="4842934"/>
            <a:ext cx="1337730" cy="973666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5" name="Rectangle 15"/>
          <p:cNvSpPr>
            <a:spLocks noChangeArrowheads="1"/>
          </p:cNvSpPr>
          <p:nvPr userDrawn="1"/>
        </p:nvSpPr>
        <p:spPr bwMode="auto">
          <a:xfrm>
            <a:off x="7349067" y="4842935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6" name="Rectangle 15"/>
          <p:cNvSpPr>
            <a:spLocks noChangeArrowheads="1"/>
          </p:cNvSpPr>
          <p:nvPr userDrawn="1"/>
        </p:nvSpPr>
        <p:spPr bwMode="auto">
          <a:xfrm>
            <a:off x="6587067" y="4842935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7" name="Rectangle 14"/>
          <p:cNvSpPr>
            <a:spLocks noChangeArrowheads="1"/>
          </p:cNvSpPr>
          <p:nvPr userDrawn="1"/>
        </p:nvSpPr>
        <p:spPr bwMode="auto">
          <a:xfrm>
            <a:off x="685800" y="4842935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8" name="Rectangle 12"/>
          <p:cNvSpPr>
            <a:spLocks noChangeArrowheads="1"/>
          </p:cNvSpPr>
          <p:nvPr userDrawn="1"/>
        </p:nvSpPr>
        <p:spPr bwMode="auto">
          <a:xfrm>
            <a:off x="838200" y="4842936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9" name="Rectangle 13"/>
          <p:cNvSpPr>
            <a:spLocks noChangeArrowheads="1"/>
          </p:cNvSpPr>
          <p:nvPr userDrawn="1"/>
        </p:nvSpPr>
        <p:spPr bwMode="auto">
          <a:xfrm>
            <a:off x="5969000" y="4842935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40" name="Rectangle 39"/>
          <p:cNvSpPr>
            <a:spLocks noChangeArrowheads="1"/>
          </p:cNvSpPr>
          <p:nvPr userDrawn="1"/>
        </p:nvSpPr>
        <p:spPr bwMode="auto">
          <a:xfrm>
            <a:off x="0" y="4842930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41" name="Rectangle 194"/>
          <p:cNvSpPr>
            <a:spLocks noChangeArrowheads="1"/>
          </p:cNvSpPr>
          <p:nvPr userDrawn="1"/>
        </p:nvSpPr>
        <p:spPr bwMode="gray">
          <a:xfrm rot="10800000">
            <a:off x="0" y="0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" name="Flowchart: Connector 41"/>
          <p:cNvSpPr/>
          <p:nvPr userDrawn="1"/>
        </p:nvSpPr>
        <p:spPr>
          <a:xfrm>
            <a:off x="7859959" y="184824"/>
            <a:ext cx="1097280" cy="1097280"/>
          </a:xfrm>
          <a:prstGeom prst="flowChartConnector">
            <a:avLst/>
          </a:prstGeom>
          <a:gradFill>
            <a:gsLst>
              <a:gs pos="34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 w="57150">
            <a:solidFill>
              <a:schemeClr val="tx1"/>
            </a:solidFill>
          </a:ln>
          <a:effectLst>
            <a:glow rad="228600">
              <a:schemeClr val="accent3">
                <a:lumMod val="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3" name="Slide Number Placeholder 5"/>
          <p:cNvSpPr txBox="1">
            <a:spLocks/>
          </p:cNvSpPr>
          <p:nvPr userDrawn="1"/>
        </p:nvSpPr>
        <p:spPr bwMode="gray">
          <a:xfrm>
            <a:off x="7898868" y="188725"/>
            <a:ext cx="990306" cy="1056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 i="0"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" name="Rectangle 194"/>
          <p:cNvSpPr>
            <a:spLocks noChangeArrowheads="1"/>
          </p:cNvSpPr>
          <p:nvPr userDrawn="1"/>
        </p:nvSpPr>
        <p:spPr bwMode="gray">
          <a:xfrm>
            <a:off x="0" y="4815446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45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8" name="Flowchart: Connector 7"/>
          <p:cNvSpPr/>
          <p:nvPr userDrawn="1"/>
        </p:nvSpPr>
        <p:spPr>
          <a:xfrm>
            <a:off x="7859959" y="184824"/>
            <a:ext cx="1097280" cy="1097280"/>
          </a:xfrm>
          <a:prstGeom prst="flowChartConnector">
            <a:avLst/>
          </a:prstGeom>
          <a:gradFill>
            <a:gsLst>
              <a:gs pos="34000">
                <a:schemeClr val="bg2"/>
              </a:gs>
              <a:gs pos="100000">
                <a:schemeClr val="dk2">
                  <a:tint val="96000"/>
                  <a:shade val="88000"/>
                  <a:hueMod val="108000"/>
                  <a:satMod val="164000"/>
                  <a:lumMod val="76000"/>
                </a:schemeClr>
              </a:gs>
            </a:gsLst>
          </a:gradFill>
          <a:ln w="57150">
            <a:solidFill>
              <a:schemeClr val="tx1"/>
            </a:solidFill>
          </a:ln>
          <a:effectLst>
            <a:glow rad="228600">
              <a:schemeClr val="accent3">
                <a:lumMod val="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9" y="4800587"/>
            <a:ext cx="6619243" cy="566738"/>
          </a:xfr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anchor="ctr">
            <a:normAutofit/>
          </a:bodyPr>
          <a:lstStyle>
            <a:lvl1pPr algn="l">
              <a:defRPr sz="24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8" y="685800"/>
            <a:ext cx="6619244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5367325"/>
            <a:ext cx="6619242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231208" y="3263402"/>
            <a:ext cx="3859795" cy="228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3"/>
          <p:cNvSpPr>
            <a:spLocks noChangeArrowheads="1"/>
          </p:cNvSpPr>
          <p:nvPr userDrawn="1"/>
        </p:nvSpPr>
        <p:spPr bwMode="auto">
          <a:xfrm>
            <a:off x="7806270" y="76207"/>
            <a:ext cx="1337730" cy="193886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8" name="Rectangle 15"/>
          <p:cNvSpPr>
            <a:spLocks noChangeArrowheads="1"/>
          </p:cNvSpPr>
          <p:nvPr userDrawn="1"/>
        </p:nvSpPr>
        <p:spPr bwMode="auto">
          <a:xfrm>
            <a:off x="7349067" y="76208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9" name="Rectangle 15"/>
          <p:cNvSpPr>
            <a:spLocks noChangeArrowheads="1"/>
          </p:cNvSpPr>
          <p:nvPr userDrawn="1"/>
        </p:nvSpPr>
        <p:spPr bwMode="auto">
          <a:xfrm>
            <a:off x="6587067" y="76208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" name="Rectangle 14"/>
          <p:cNvSpPr>
            <a:spLocks noChangeArrowheads="1"/>
          </p:cNvSpPr>
          <p:nvPr userDrawn="1"/>
        </p:nvSpPr>
        <p:spPr bwMode="auto">
          <a:xfrm>
            <a:off x="685800" y="76208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1" name="Rectangle 12"/>
          <p:cNvSpPr>
            <a:spLocks noChangeArrowheads="1"/>
          </p:cNvSpPr>
          <p:nvPr userDrawn="1"/>
        </p:nvSpPr>
        <p:spPr bwMode="auto">
          <a:xfrm>
            <a:off x="838200" y="76209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2" name="Rectangle 13"/>
          <p:cNvSpPr>
            <a:spLocks noChangeArrowheads="1"/>
          </p:cNvSpPr>
          <p:nvPr userDrawn="1"/>
        </p:nvSpPr>
        <p:spPr bwMode="auto">
          <a:xfrm>
            <a:off x="5969000" y="76208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3" name="Rectangle 32"/>
          <p:cNvSpPr>
            <a:spLocks noChangeArrowheads="1"/>
          </p:cNvSpPr>
          <p:nvPr userDrawn="1"/>
        </p:nvSpPr>
        <p:spPr bwMode="auto">
          <a:xfrm>
            <a:off x="0" y="76203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34" name="Rectangle 13"/>
          <p:cNvSpPr>
            <a:spLocks noChangeArrowheads="1"/>
          </p:cNvSpPr>
          <p:nvPr userDrawn="1"/>
        </p:nvSpPr>
        <p:spPr bwMode="auto">
          <a:xfrm>
            <a:off x="7806270" y="4842934"/>
            <a:ext cx="1337730" cy="973666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5" name="Rectangle 15"/>
          <p:cNvSpPr>
            <a:spLocks noChangeArrowheads="1"/>
          </p:cNvSpPr>
          <p:nvPr userDrawn="1"/>
        </p:nvSpPr>
        <p:spPr bwMode="auto">
          <a:xfrm>
            <a:off x="7349067" y="4842935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6" name="Rectangle 15"/>
          <p:cNvSpPr>
            <a:spLocks noChangeArrowheads="1"/>
          </p:cNvSpPr>
          <p:nvPr userDrawn="1"/>
        </p:nvSpPr>
        <p:spPr bwMode="auto">
          <a:xfrm>
            <a:off x="6587067" y="4842935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7" name="Rectangle 14"/>
          <p:cNvSpPr>
            <a:spLocks noChangeArrowheads="1"/>
          </p:cNvSpPr>
          <p:nvPr userDrawn="1"/>
        </p:nvSpPr>
        <p:spPr bwMode="auto">
          <a:xfrm>
            <a:off x="685800" y="4842935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8" name="Rectangle 12"/>
          <p:cNvSpPr>
            <a:spLocks noChangeArrowheads="1"/>
          </p:cNvSpPr>
          <p:nvPr userDrawn="1"/>
        </p:nvSpPr>
        <p:spPr bwMode="auto">
          <a:xfrm>
            <a:off x="838200" y="4842936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9" name="Rectangle 13"/>
          <p:cNvSpPr>
            <a:spLocks noChangeArrowheads="1"/>
          </p:cNvSpPr>
          <p:nvPr userDrawn="1"/>
        </p:nvSpPr>
        <p:spPr bwMode="auto">
          <a:xfrm>
            <a:off x="5969000" y="4842935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40" name="Rectangle 39"/>
          <p:cNvSpPr>
            <a:spLocks noChangeArrowheads="1"/>
          </p:cNvSpPr>
          <p:nvPr userDrawn="1"/>
        </p:nvSpPr>
        <p:spPr bwMode="auto">
          <a:xfrm>
            <a:off x="0" y="4842930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41" name="Rectangle 194"/>
          <p:cNvSpPr>
            <a:spLocks noChangeArrowheads="1"/>
          </p:cNvSpPr>
          <p:nvPr userDrawn="1"/>
        </p:nvSpPr>
        <p:spPr bwMode="gray">
          <a:xfrm rot="10800000">
            <a:off x="0" y="0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" name="Flowchart: Connector 41"/>
          <p:cNvSpPr/>
          <p:nvPr userDrawn="1"/>
        </p:nvSpPr>
        <p:spPr>
          <a:xfrm>
            <a:off x="7859959" y="184824"/>
            <a:ext cx="1097280" cy="1097280"/>
          </a:xfrm>
          <a:prstGeom prst="flowChartConnector">
            <a:avLst/>
          </a:prstGeom>
          <a:gradFill>
            <a:gsLst>
              <a:gs pos="34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 w="57150">
            <a:solidFill>
              <a:schemeClr val="tx1"/>
            </a:solidFill>
          </a:ln>
          <a:effectLst>
            <a:glow rad="228600">
              <a:schemeClr val="accent3">
                <a:lumMod val="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898868" y="188725"/>
            <a:ext cx="990306" cy="1056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 i="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Rectangle 194"/>
          <p:cNvSpPr>
            <a:spLocks noChangeArrowheads="1"/>
          </p:cNvSpPr>
          <p:nvPr userDrawn="1"/>
        </p:nvSpPr>
        <p:spPr bwMode="gray">
          <a:xfrm>
            <a:off x="0" y="4815446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45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8" y="1447800"/>
            <a:ext cx="6619244" cy="1981200"/>
          </a:xfr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 sz="4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8" y="3657600"/>
            <a:ext cx="6619244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1208" y="3263402"/>
            <a:ext cx="3859795" cy="228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3"/>
          <p:cNvSpPr>
            <a:spLocks noChangeArrowheads="1"/>
          </p:cNvSpPr>
          <p:nvPr userDrawn="1"/>
        </p:nvSpPr>
        <p:spPr bwMode="auto">
          <a:xfrm>
            <a:off x="7806270" y="76207"/>
            <a:ext cx="1337730" cy="193886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8" name="Rectangle 15"/>
          <p:cNvSpPr>
            <a:spLocks noChangeArrowheads="1"/>
          </p:cNvSpPr>
          <p:nvPr userDrawn="1"/>
        </p:nvSpPr>
        <p:spPr bwMode="auto">
          <a:xfrm>
            <a:off x="7349067" y="76208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9" name="Rectangle 15"/>
          <p:cNvSpPr>
            <a:spLocks noChangeArrowheads="1"/>
          </p:cNvSpPr>
          <p:nvPr userDrawn="1"/>
        </p:nvSpPr>
        <p:spPr bwMode="auto">
          <a:xfrm>
            <a:off x="6587067" y="76208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" name="Rectangle 14"/>
          <p:cNvSpPr>
            <a:spLocks noChangeArrowheads="1"/>
          </p:cNvSpPr>
          <p:nvPr userDrawn="1"/>
        </p:nvSpPr>
        <p:spPr bwMode="auto">
          <a:xfrm>
            <a:off x="685800" y="76208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1" name="Rectangle 12"/>
          <p:cNvSpPr>
            <a:spLocks noChangeArrowheads="1"/>
          </p:cNvSpPr>
          <p:nvPr userDrawn="1"/>
        </p:nvSpPr>
        <p:spPr bwMode="auto">
          <a:xfrm>
            <a:off x="838200" y="76209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49" name="Rectangle 13"/>
          <p:cNvSpPr>
            <a:spLocks noChangeArrowheads="1"/>
          </p:cNvSpPr>
          <p:nvPr userDrawn="1"/>
        </p:nvSpPr>
        <p:spPr bwMode="auto">
          <a:xfrm>
            <a:off x="5969000" y="76208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0" name="Rectangle 49"/>
          <p:cNvSpPr>
            <a:spLocks noChangeArrowheads="1"/>
          </p:cNvSpPr>
          <p:nvPr userDrawn="1"/>
        </p:nvSpPr>
        <p:spPr bwMode="auto">
          <a:xfrm>
            <a:off x="0" y="76203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51" name="Rectangle 13"/>
          <p:cNvSpPr>
            <a:spLocks noChangeArrowheads="1"/>
          </p:cNvSpPr>
          <p:nvPr userDrawn="1"/>
        </p:nvSpPr>
        <p:spPr bwMode="auto">
          <a:xfrm>
            <a:off x="7806270" y="4842934"/>
            <a:ext cx="1337730" cy="973666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2" name="Rectangle 15"/>
          <p:cNvSpPr>
            <a:spLocks noChangeArrowheads="1"/>
          </p:cNvSpPr>
          <p:nvPr userDrawn="1"/>
        </p:nvSpPr>
        <p:spPr bwMode="auto">
          <a:xfrm>
            <a:off x="7349067" y="4842935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3" name="Rectangle 15"/>
          <p:cNvSpPr>
            <a:spLocks noChangeArrowheads="1"/>
          </p:cNvSpPr>
          <p:nvPr userDrawn="1"/>
        </p:nvSpPr>
        <p:spPr bwMode="auto">
          <a:xfrm>
            <a:off x="6587067" y="4842935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4" name="Rectangle 14"/>
          <p:cNvSpPr>
            <a:spLocks noChangeArrowheads="1"/>
          </p:cNvSpPr>
          <p:nvPr userDrawn="1"/>
        </p:nvSpPr>
        <p:spPr bwMode="auto">
          <a:xfrm>
            <a:off x="685800" y="4842935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5" name="Rectangle 12"/>
          <p:cNvSpPr>
            <a:spLocks noChangeArrowheads="1"/>
          </p:cNvSpPr>
          <p:nvPr userDrawn="1"/>
        </p:nvSpPr>
        <p:spPr bwMode="auto">
          <a:xfrm>
            <a:off x="838200" y="4842936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6" name="Rectangle 13"/>
          <p:cNvSpPr>
            <a:spLocks noChangeArrowheads="1"/>
          </p:cNvSpPr>
          <p:nvPr userDrawn="1"/>
        </p:nvSpPr>
        <p:spPr bwMode="auto">
          <a:xfrm>
            <a:off x="5969000" y="4842935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7" name="Rectangle 56"/>
          <p:cNvSpPr>
            <a:spLocks noChangeArrowheads="1"/>
          </p:cNvSpPr>
          <p:nvPr userDrawn="1"/>
        </p:nvSpPr>
        <p:spPr bwMode="auto">
          <a:xfrm>
            <a:off x="0" y="4842930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58" name="Rectangle 194"/>
          <p:cNvSpPr>
            <a:spLocks noChangeArrowheads="1"/>
          </p:cNvSpPr>
          <p:nvPr userDrawn="1"/>
        </p:nvSpPr>
        <p:spPr bwMode="gray">
          <a:xfrm rot="10800000">
            <a:off x="0" y="0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9" name="Flowchart: Connector 58"/>
          <p:cNvSpPr/>
          <p:nvPr userDrawn="1"/>
        </p:nvSpPr>
        <p:spPr>
          <a:xfrm>
            <a:off x="7859959" y="184824"/>
            <a:ext cx="1097280" cy="1097280"/>
          </a:xfrm>
          <a:prstGeom prst="flowChartConnector">
            <a:avLst/>
          </a:prstGeom>
          <a:gradFill>
            <a:gsLst>
              <a:gs pos="34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 w="57150">
            <a:solidFill>
              <a:schemeClr val="tx1"/>
            </a:solidFill>
          </a:ln>
          <a:effectLst>
            <a:glow rad="228600">
              <a:schemeClr val="accent3">
                <a:lumMod val="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6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898868" y="188725"/>
            <a:ext cx="990306" cy="1056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 i="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1" name="Rectangle 194"/>
          <p:cNvSpPr>
            <a:spLocks noChangeArrowheads="1"/>
          </p:cNvSpPr>
          <p:nvPr userDrawn="1"/>
        </p:nvSpPr>
        <p:spPr bwMode="gray">
          <a:xfrm>
            <a:off x="0" y="4815446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62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447800"/>
            <a:ext cx="5999486" cy="2323374"/>
          </a:xfr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 sz="4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2" y="3771174"/>
            <a:ext cx="5459737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1" i="0" kern="1200" cap="small" dirty="0">
                <a:solidFill>
                  <a:srgbClr val="742C0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8" y="4350657"/>
            <a:ext cx="6619244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1208" y="3263402"/>
            <a:ext cx="3859795" cy="228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721" y="971253"/>
            <a:ext cx="60143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solidFill>
                  <a:srgbClr val="742C0C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2613787"/>
            <a:ext cx="60143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solidFill>
                  <a:srgbClr val="742C0C"/>
                </a:solidFill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3"/>
          <p:cNvSpPr>
            <a:spLocks noChangeArrowheads="1"/>
          </p:cNvSpPr>
          <p:nvPr userDrawn="1"/>
        </p:nvSpPr>
        <p:spPr bwMode="auto">
          <a:xfrm>
            <a:off x="7806270" y="76207"/>
            <a:ext cx="1337730" cy="193886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7" name="Rectangle 15"/>
          <p:cNvSpPr>
            <a:spLocks noChangeArrowheads="1"/>
          </p:cNvSpPr>
          <p:nvPr userDrawn="1"/>
        </p:nvSpPr>
        <p:spPr bwMode="auto">
          <a:xfrm>
            <a:off x="7349067" y="76208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8" name="Rectangle 15"/>
          <p:cNvSpPr>
            <a:spLocks noChangeArrowheads="1"/>
          </p:cNvSpPr>
          <p:nvPr userDrawn="1"/>
        </p:nvSpPr>
        <p:spPr bwMode="auto">
          <a:xfrm>
            <a:off x="6587067" y="76208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9" name="Rectangle 14"/>
          <p:cNvSpPr>
            <a:spLocks noChangeArrowheads="1"/>
          </p:cNvSpPr>
          <p:nvPr userDrawn="1"/>
        </p:nvSpPr>
        <p:spPr bwMode="auto">
          <a:xfrm>
            <a:off x="685800" y="76208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" name="Rectangle 12"/>
          <p:cNvSpPr>
            <a:spLocks noChangeArrowheads="1"/>
          </p:cNvSpPr>
          <p:nvPr userDrawn="1"/>
        </p:nvSpPr>
        <p:spPr bwMode="auto">
          <a:xfrm>
            <a:off x="838200" y="76209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1" name="Rectangle 13"/>
          <p:cNvSpPr>
            <a:spLocks noChangeArrowheads="1"/>
          </p:cNvSpPr>
          <p:nvPr userDrawn="1"/>
        </p:nvSpPr>
        <p:spPr bwMode="auto">
          <a:xfrm>
            <a:off x="5969000" y="76208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2" name="Rectangle 31"/>
          <p:cNvSpPr>
            <a:spLocks noChangeArrowheads="1"/>
          </p:cNvSpPr>
          <p:nvPr userDrawn="1"/>
        </p:nvSpPr>
        <p:spPr bwMode="auto">
          <a:xfrm>
            <a:off x="0" y="76203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33" name="Rectangle 13"/>
          <p:cNvSpPr>
            <a:spLocks noChangeArrowheads="1"/>
          </p:cNvSpPr>
          <p:nvPr userDrawn="1"/>
        </p:nvSpPr>
        <p:spPr bwMode="auto">
          <a:xfrm>
            <a:off x="7806270" y="4842934"/>
            <a:ext cx="1337730" cy="973666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4" name="Rectangle 15"/>
          <p:cNvSpPr>
            <a:spLocks noChangeArrowheads="1"/>
          </p:cNvSpPr>
          <p:nvPr userDrawn="1"/>
        </p:nvSpPr>
        <p:spPr bwMode="auto">
          <a:xfrm>
            <a:off x="7349067" y="4842935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5" name="Rectangle 15"/>
          <p:cNvSpPr>
            <a:spLocks noChangeArrowheads="1"/>
          </p:cNvSpPr>
          <p:nvPr userDrawn="1"/>
        </p:nvSpPr>
        <p:spPr bwMode="auto">
          <a:xfrm>
            <a:off x="6587067" y="4842935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6" name="Rectangle 14"/>
          <p:cNvSpPr>
            <a:spLocks noChangeArrowheads="1"/>
          </p:cNvSpPr>
          <p:nvPr userDrawn="1"/>
        </p:nvSpPr>
        <p:spPr bwMode="auto">
          <a:xfrm>
            <a:off x="685800" y="4842935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7" name="Rectangle 12"/>
          <p:cNvSpPr>
            <a:spLocks noChangeArrowheads="1"/>
          </p:cNvSpPr>
          <p:nvPr userDrawn="1"/>
        </p:nvSpPr>
        <p:spPr bwMode="auto">
          <a:xfrm>
            <a:off x="838200" y="4842936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8" name="Rectangle 13"/>
          <p:cNvSpPr>
            <a:spLocks noChangeArrowheads="1"/>
          </p:cNvSpPr>
          <p:nvPr userDrawn="1"/>
        </p:nvSpPr>
        <p:spPr bwMode="auto">
          <a:xfrm>
            <a:off x="5969000" y="4842935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9" name="Rectangle 38"/>
          <p:cNvSpPr>
            <a:spLocks noChangeArrowheads="1"/>
          </p:cNvSpPr>
          <p:nvPr userDrawn="1"/>
        </p:nvSpPr>
        <p:spPr bwMode="auto">
          <a:xfrm>
            <a:off x="0" y="4842930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40" name="Rectangle 194"/>
          <p:cNvSpPr>
            <a:spLocks noChangeArrowheads="1"/>
          </p:cNvSpPr>
          <p:nvPr userDrawn="1"/>
        </p:nvSpPr>
        <p:spPr bwMode="gray">
          <a:xfrm rot="10800000">
            <a:off x="0" y="0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" name="Flowchart: Connector 40"/>
          <p:cNvSpPr/>
          <p:nvPr userDrawn="1"/>
        </p:nvSpPr>
        <p:spPr>
          <a:xfrm>
            <a:off x="7859959" y="184824"/>
            <a:ext cx="1097280" cy="1097280"/>
          </a:xfrm>
          <a:prstGeom prst="flowChartConnector">
            <a:avLst/>
          </a:prstGeom>
          <a:gradFill>
            <a:gsLst>
              <a:gs pos="34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 w="57150">
            <a:solidFill>
              <a:schemeClr val="tx1"/>
            </a:solidFill>
          </a:ln>
          <a:effectLst>
            <a:glow rad="228600">
              <a:schemeClr val="accent3">
                <a:lumMod val="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2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898868" y="188725"/>
            <a:ext cx="990306" cy="1056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 i="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Rectangle 194"/>
          <p:cNvSpPr>
            <a:spLocks noChangeArrowheads="1"/>
          </p:cNvSpPr>
          <p:nvPr userDrawn="1"/>
        </p:nvSpPr>
        <p:spPr bwMode="gray">
          <a:xfrm>
            <a:off x="0" y="4815446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44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016" y="2074334"/>
            <a:ext cx="6619245" cy="1653180"/>
          </a:xfr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anchor="ctr"/>
          <a:lstStyle>
            <a:lvl1pPr algn="l">
              <a:defRPr sz="4000" b="1" cap="none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018" y="3854514"/>
            <a:ext cx="6619244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rgbClr val="742C0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1208" y="3263402"/>
            <a:ext cx="3859795" cy="228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2" y="198120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742C0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9" y="266700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7" y="1981200"/>
            <a:ext cx="220218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742C0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66700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7" y="1981200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742C0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7" y="266700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1208" y="3263402"/>
            <a:ext cx="3859795" cy="228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9" y="4250949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742C0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9" y="2209800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9" y="482721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4250949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742C0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2" y="2209800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8" y="482721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7" y="4250949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742C0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7" y="2209800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482721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1208" y="3263402"/>
            <a:ext cx="3859795" cy="228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3"/>
          <p:cNvSpPr>
            <a:spLocks noChangeArrowheads="1"/>
          </p:cNvSpPr>
          <p:nvPr userDrawn="1"/>
        </p:nvSpPr>
        <p:spPr bwMode="auto">
          <a:xfrm>
            <a:off x="7806270" y="76207"/>
            <a:ext cx="1337730" cy="193886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42" name="Rectangle 15"/>
          <p:cNvSpPr>
            <a:spLocks noChangeArrowheads="1"/>
          </p:cNvSpPr>
          <p:nvPr userDrawn="1"/>
        </p:nvSpPr>
        <p:spPr bwMode="auto">
          <a:xfrm>
            <a:off x="7349067" y="76208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43" name="Rectangle 15"/>
          <p:cNvSpPr>
            <a:spLocks noChangeArrowheads="1"/>
          </p:cNvSpPr>
          <p:nvPr userDrawn="1"/>
        </p:nvSpPr>
        <p:spPr bwMode="auto">
          <a:xfrm>
            <a:off x="6587067" y="76208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44" name="Rectangle 14"/>
          <p:cNvSpPr>
            <a:spLocks noChangeArrowheads="1"/>
          </p:cNvSpPr>
          <p:nvPr userDrawn="1"/>
        </p:nvSpPr>
        <p:spPr bwMode="auto">
          <a:xfrm>
            <a:off x="685800" y="76208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45" name="Rectangle 12"/>
          <p:cNvSpPr>
            <a:spLocks noChangeArrowheads="1"/>
          </p:cNvSpPr>
          <p:nvPr userDrawn="1"/>
        </p:nvSpPr>
        <p:spPr bwMode="auto">
          <a:xfrm>
            <a:off x="838200" y="76209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46" name="Rectangle 13"/>
          <p:cNvSpPr>
            <a:spLocks noChangeArrowheads="1"/>
          </p:cNvSpPr>
          <p:nvPr userDrawn="1"/>
        </p:nvSpPr>
        <p:spPr bwMode="auto">
          <a:xfrm>
            <a:off x="5969000" y="76208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47" name="Rectangle 46"/>
          <p:cNvSpPr>
            <a:spLocks noChangeArrowheads="1"/>
          </p:cNvSpPr>
          <p:nvPr userDrawn="1"/>
        </p:nvSpPr>
        <p:spPr bwMode="auto">
          <a:xfrm>
            <a:off x="0" y="76203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48" name="Rectangle 13"/>
          <p:cNvSpPr>
            <a:spLocks noChangeArrowheads="1"/>
          </p:cNvSpPr>
          <p:nvPr userDrawn="1"/>
        </p:nvSpPr>
        <p:spPr bwMode="auto">
          <a:xfrm>
            <a:off x="7806270" y="4842934"/>
            <a:ext cx="1337730" cy="973666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49" name="Rectangle 15"/>
          <p:cNvSpPr>
            <a:spLocks noChangeArrowheads="1"/>
          </p:cNvSpPr>
          <p:nvPr userDrawn="1"/>
        </p:nvSpPr>
        <p:spPr bwMode="auto">
          <a:xfrm>
            <a:off x="7349067" y="4842935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0" name="Rectangle 15"/>
          <p:cNvSpPr>
            <a:spLocks noChangeArrowheads="1"/>
          </p:cNvSpPr>
          <p:nvPr userDrawn="1"/>
        </p:nvSpPr>
        <p:spPr bwMode="auto">
          <a:xfrm>
            <a:off x="6587067" y="4842935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1" name="Rectangle 14"/>
          <p:cNvSpPr>
            <a:spLocks noChangeArrowheads="1"/>
          </p:cNvSpPr>
          <p:nvPr userDrawn="1"/>
        </p:nvSpPr>
        <p:spPr bwMode="auto">
          <a:xfrm>
            <a:off x="685800" y="4842935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2" name="Rectangle 12"/>
          <p:cNvSpPr>
            <a:spLocks noChangeArrowheads="1"/>
          </p:cNvSpPr>
          <p:nvPr userDrawn="1"/>
        </p:nvSpPr>
        <p:spPr bwMode="auto">
          <a:xfrm>
            <a:off x="838200" y="4842936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3" name="Rectangle 13"/>
          <p:cNvSpPr>
            <a:spLocks noChangeArrowheads="1"/>
          </p:cNvSpPr>
          <p:nvPr userDrawn="1"/>
        </p:nvSpPr>
        <p:spPr bwMode="auto">
          <a:xfrm>
            <a:off x="5969000" y="4842935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4" name="Rectangle 53"/>
          <p:cNvSpPr>
            <a:spLocks noChangeArrowheads="1"/>
          </p:cNvSpPr>
          <p:nvPr userDrawn="1"/>
        </p:nvSpPr>
        <p:spPr bwMode="auto">
          <a:xfrm>
            <a:off x="0" y="4842930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72" name="Rectangle 194"/>
          <p:cNvSpPr>
            <a:spLocks noChangeArrowheads="1"/>
          </p:cNvSpPr>
          <p:nvPr userDrawn="1"/>
        </p:nvSpPr>
        <p:spPr bwMode="gray">
          <a:xfrm rot="10800000">
            <a:off x="0" y="0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3" name="Flowchart: Connector 72"/>
          <p:cNvSpPr/>
          <p:nvPr userDrawn="1"/>
        </p:nvSpPr>
        <p:spPr>
          <a:xfrm>
            <a:off x="7859959" y="184824"/>
            <a:ext cx="1097280" cy="1097280"/>
          </a:xfrm>
          <a:prstGeom prst="flowChartConnector">
            <a:avLst/>
          </a:prstGeom>
          <a:gradFill>
            <a:gsLst>
              <a:gs pos="34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 w="57150">
            <a:solidFill>
              <a:schemeClr val="tx1"/>
            </a:solidFill>
          </a:ln>
          <a:effectLst>
            <a:glow rad="228600">
              <a:schemeClr val="accent3">
                <a:lumMod val="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4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898868" y="188725"/>
            <a:ext cx="990306" cy="1056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 i="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Rectangle 194"/>
          <p:cNvSpPr>
            <a:spLocks noChangeArrowheads="1"/>
          </p:cNvSpPr>
          <p:nvPr userDrawn="1"/>
        </p:nvSpPr>
        <p:spPr bwMode="gray">
          <a:xfrm>
            <a:off x="0" y="4815446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76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61" y="430218"/>
            <a:ext cx="1314451" cy="5826125"/>
          </a:xfr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887414"/>
            <a:ext cx="5567362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1208" y="3263402"/>
            <a:ext cx="3859795" cy="228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7806270" y="4842934"/>
            <a:ext cx="1337730" cy="973666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72" name="Rectangle 15"/>
          <p:cNvSpPr>
            <a:spLocks noChangeArrowheads="1"/>
          </p:cNvSpPr>
          <p:nvPr userDrawn="1"/>
        </p:nvSpPr>
        <p:spPr bwMode="auto">
          <a:xfrm>
            <a:off x="7349067" y="4842935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73" name="Rectangle 15"/>
          <p:cNvSpPr>
            <a:spLocks noChangeArrowheads="1"/>
          </p:cNvSpPr>
          <p:nvPr userDrawn="1"/>
        </p:nvSpPr>
        <p:spPr bwMode="auto">
          <a:xfrm>
            <a:off x="6587067" y="4842935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74" name="Rectangle 14"/>
          <p:cNvSpPr>
            <a:spLocks noChangeArrowheads="1"/>
          </p:cNvSpPr>
          <p:nvPr userDrawn="1"/>
        </p:nvSpPr>
        <p:spPr bwMode="auto">
          <a:xfrm>
            <a:off x="685800" y="4842935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75" name="Rectangle 12"/>
          <p:cNvSpPr>
            <a:spLocks noChangeArrowheads="1"/>
          </p:cNvSpPr>
          <p:nvPr userDrawn="1"/>
        </p:nvSpPr>
        <p:spPr bwMode="auto">
          <a:xfrm>
            <a:off x="838200" y="4842936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76" name="Rectangle 13"/>
          <p:cNvSpPr>
            <a:spLocks noChangeArrowheads="1"/>
          </p:cNvSpPr>
          <p:nvPr userDrawn="1"/>
        </p:nvSpPr>
        <p:spPr bwMode="auto">
          <a:xfrm>
            <a:off x="5969000" y="4842935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77" name="Rectangle 76"/>
          <p:cNvSpPr>
            <a:spLocks noChangeArrowheads="1"/>
          </p:cNvSpPr>
          <p:nvPr userDrawn="1"/>
        </p:nvSpPr>
        <p:spPr bwMode="auto">
          <a:xfrm>
            <a:off x="0" y="4842930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78" name="Rectangle 194"/>
          <p:cNvSpPr>
            <a:spLocks noChangeArrowheads="1"/>
          </p:cNvSpPr>
          <p:nvPr userDrawn="1"/>
        </p:nvSpPr>
        <p:spPr bwMode="gray">
          <a:xfrm>
            <a:off x="0" y="4815446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79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54" name="Rectangle 13"/>
          <p:cNvSpPr>
            <a:spLocks noChangeArrowheads="1"/>
          </p:cNvSpPr>
          <p:nvPr userDrawn="1"/>
        </p:nvSpPr>
        <p:spPr bwMode="auto">
          <a:xfrm>
            <a:off x="7806270" y="76207"/>
            <a:ext cx="1337730" cy="193886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5" name="Rectangle 15"/>
          <p:cNvSpPr>
            <a:spLocks noChangeArrowheads="1"/>
          </p:cNvSpPr>
          <p:nvPr userDrawn="1"/>
        </p:nvSpPr>
        <p:spPr bwMode="auto">
          <a:xfrm>
            <a:off x="7349067" y="76208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6" name="Rectangle 15"/>
          <p:cNvSpPr>
            <a:spLocks noChangeArrowheads="1"/>
          </p:cNvSpPr>
          <p:nvPr userDrawn="1"/>
        </p:nvSpPr>
        <p:spPr bwMode="auto">
          <a:xfrm>
            <a:off x="6587067" y="76208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7" name="Rectangle 14"/>
          <p:cNvSpPr>
            <a:spLocks noChangeArrowheads="1"/>
          </p:cNvSpPr>
          <p:nvPr userDrawn="1"/>
        </p:nvSpPr>
        <p:spPr bwMode="auto">
          <a:xfrm>
            <a:off x="685800" y="76208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8" name="Rectangle 12"/>
          <p:cNvSpPr>
            <a:spLocks noChangeArrowheads="1"/>
          </p:cNvSpPr>
          <p:nvPr userDrawn="1"/>
        </p:nvSpPr>
        <p:spPr bwMode="auto">
          <a:xfrm>
            <a:off x="838200" y="76209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9" name="Rectangle 13"/>
          <p:cNvSpPr>
            <a:spLocks noChangeArrowheads="1"/>
          </p:cNvSpPr>
          <p:nvPr userDrawn="1"/>
        </p:nvSpPr>
        <p:spPr bwMode="auto">
          <a:xfrm>
            <a:off x="5969000" y="76208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0" name="Rectangle 59"/>
          <p:cNvSpPr>
            <a:spLocks noChangeArrowheads="1"/>
          </p:cNvSpPr>
          <p:nvPr userDrawn="1"/>
        </p:nvSpPr>
        <p:spPr bwMode="auto">
          <a:xfrm>
            <a:off x="0" y="76203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61" name="Rectangle 194"/>
          <p:cNvSpPr>
            <a:spLocks noChangeArrowheads="1"/>
          </p:cNvSpPr>
          <p:nvPr userDrawn="1"/>
        </p:nvSpPr>
        <p:spPr bwMode="gray">
          <a:xfrm rot="10800000">
            <a:off x="0" y="0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647459" y="2952763"/>
            <a:ext cx="7869677" cy="836579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57150">
            <a:solidFill>
              <a:schemeClr val="tx1"/>
            </a:solidFill>
          </a:ln>
          <a:effectLst>
            <a:glow rad="228600">
              <a:schemeClr val="accent3">
                <a:lumMod val="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12835" y="2991675"/>
            <a:ext cx="2568103" cy="758757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Thank You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13"/>
          <p:cNvSpPr>
            <a:spLocks noChangeArrowheads="1"/>
          </p:cNvSpPr>
          <p:nvPr userDrawn="1"/>
        </p:nvSpPr>
        <p:spPr bwMode="auto">
          <a:xfrm>
            <a:off x="7806270" y="4842934"/>
            <a:ext cx="1337730" cy="973666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4" name="Rectangle 15"/>
          <p:cNvSpPr>
            <a:spLocks noChangeArrowheads="1"/>
          </p:cNvSpPr>
          <p:nvPr userDrawn="1"/>
        </p:nvSpPr>
        <p:spPr bwMode="auto">
          <a:xfrm>
            <a:off x="7349067" y="4842935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5" name="Rectangle 15"/>
          <p:cNvSpPr>
            <a:spLocks noChangeArrowheads="1"/>
          </p:cNvSpPr>
          <p:nvPr userDrawn="1"/>
        </p:nvSpPr>
        <p:spPr bwMode="auto">
          <a:xfrm>
            <a:off x="6587067" y="4842935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6" name="Rectangle 14"/>
          <p:cNvSpPr>
            <a:spLocks noChangeArrowheads="1"/>
          </p:cNvSpPr>
          <p:nvPr userDrawn="1"/>
        </p:nvSpPr>
        <p:spPr bwMode="auto">
          <a:xfrm>
            <a:off x="685800" y="4842935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7" name="Rectangle 12"/>
          <p:cNvSpPr>
            <a:spLocks noChangeArrowheads="1"/>
          </p:cNvSpPr>
          <p:nvPr userDrawn="1"/>
        </p:nvSpPr>
        <p:spPr bwMode="auto">
          <a:xfrm>
            <a:off x="838200" y="4842936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8" name="Rectangle 13"/>
          <p:cNvSpPr>
            <a:spLocks noChangeArrowheads="1"/>
          </p:cNvSpPr>
          <p:nvPr userDrawn="1"/>
        </p:nvSpPr>
        <p:spPr bwMode="auto">
          <a:xfrm>
            <a:off x="5969000" y="4842935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9" name="Rectangle 68"/>
          <p:cNvSpPr>
            <a:spLocks noChangeArrowheads="1"/>
          </p:cNvSpPr>
          <p:nvPr userDrawn="1"/>
        </p:nvSpPr>
        <p:spPr bwMode="auto">
          <a:xfrm>
            <a:off x="0" y="4842930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70" name="Rectangle 194"/>
          <p:cNvSpPr>
            <a:spLocks noChangeArrowheads="1"/>
          </p:cNvSpPr>
          <p:nvPr userDrawn="1"/>
        </p:nvSpPr>
        <p:spPr bwMode="gray">
          <a:xfrm>
            <a:off x="0" y="4815446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71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55" name="Rectangle 13"/>
          <p:cNvSpPr>
            <a:spLocks noChangeArrowheads="1"/>
          </p:cNvSpPr>
          <p:nvPr userDrawn="1"/>
        </p:nvSpPr>
        <p:spPr bwMode="auto">
          <a:xfrm>
            <a:off x="7806270" y="76207"/>
            <a:ext cx="1337730" cy="193886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6" name="Rectangle 15"/>
          <p:cNvSpPr>
            <a:spLocks noChangeArrowheads="1"/>
          </p:cNvSpPr>
          <p:nvPr userDrawn="1"/>
        </p:nvSpPr>
        <p:spPr bwMode="auto">
          <a:xfrm>
            <a:off x="7349067" y="76208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7" name="Rectangle 15"/>
          <p:cNvSpPr>
            <a:spLocks noChangeArrowheads="1"/>
          </p:cNvSpPr>
          <p:nvPr userDrawn="1"/>
        </p:nvSpPr>
        <p:spPr bwMode="auto">
          <a:xfrm>
            <a:off x="6587067" y="76208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8" name="Rectangle 14"/>
          <p:cNvSpPr>
            <a:spLocks noChangeArrowheads="1"/>
          </p:cNvSpPr>
          <p:nvPr userDrawn="1"/>
        </p:nvSpPr>
        <p:spPr bwMode="auto">
          <a:xfrm>
            <a:off x="685800" y="76208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9" name="Rectangle 12"/>
          <p:cNvSpPr>
            <a:spLocks noChangeArrowheads="1"/>
          </p:cNvSpPr>
          <p:nvPr userDrawn="1"/>
        </p:nvSpPr>
        <p:spPr bwMode="auto">
          <a:xfrm>
            <a:off x="838200" y="76209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0" name="Rectangle 13"/>
          <p:cNvSpPr>
            <a:spLocks noChangeArrowheads="1"/>
          </p:cNvSpPr>
          <p:nvPr userDrawn="1"/>
        </p:nvSpPr>
        <p:spPr bwMode="auto">
          <a:xfrm>
            <a:off x="5969000" y="76208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1" name="Rectangle 60"/>
          <p:cNvSpPr>
            <a:spLocks noChangeArrowheads="1"/>
          </p:cNvSpPr>
          <p:nvPr userDrawn="1"/>
        </p:nvSpPr>
        <p:spPr bwMode="auto">
          <a:xfrm>
            <a:off x="0" y="76203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62" name="Rectangle 194"/>
          <p:cNvSpPr>
            <a:spLocks noChangeArrowheads="1"/>
          </p:cNvSpPr>
          <p:nvPr userDrawn="1"/>
        </p:nvSpPr>
        <p:spPr bwMode="gray">
          <a:xfrm rot="10800000">
            <a:off x="0" y="0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347135" y="2150538"/>
            <a:ext cx="8517466" cy="1363133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57150">
            <a:solidFill>
              <a:schemeClr val="tx1"/>
            </a:solidFill>
          </a:ln>
          <a:effectLst>
            <a:glow rad="228600">
              <a:schemeClr val="accent3">
                <a:lumMod val="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0" y="2432881"/>
            <a:ext cx="8271944" cy="758757"/>
          </a:xfrm>
        </p:spPr>
        <p:txBody>
          <a:bodyPr/>
          <a:lstStyle>
            <a:lvl1pPr algn="ctr">
              <a:defRPr sz="2400" baseline="0"/>
            </a:lvl1pPr>
          </a:lstStyle>
          <a:p>
            <a:r>
              <a:rPr lang="en-US" dirty="0"/>
              <a:t>Title of the Paper</a:t>
            </a:r>
          </a:p>
        </p:txBody>
      </p:sp>
      <p:sp>
        <p:nvSpPr>
          <p:cNvPr id="8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6600" y="3837585"/>
            <a:ext cx="7696200" cy="860400"/>
          </a:xfrm>
        </p:spPr>
        <p:txBody>
          <a:bodyPr anchor="t"/>
          <a:lstStyle>
            <a:lvl1pPr marL="0" indent="0" algn="ctr">
              <a:buNone/>
              <a:defRPr sz="2000" cap="none">
                <a:solidFill>
                  <a:srgbClr val="742C0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2"/>
          <p:cNvSpPr/>
          <p:nvPr userDrawn="1"/>
        </p:nvSpPr>
        <p:spPr>
          <a:xfrm>
            <a:off x="0" y="1"/>
            <a:ext cx="9144000" cy="4182248"/>
          </a:xfrm>
          <a:prstGeom prst="rect">
            <a:avLst/>
          </a:prstGeom>
          <a:gradFill>
            <a:gsLst>
              <a:gs pos="21000">
                <a:schemeClr val="accent1">
                  <a:lumMod val="60000"/>
                  <a:lumOff val="40000"/>
                </a:schemeClr>
              </a:gs>
              <a:gs pos="53000">
                <a:srgbClr val="3683C8"/>
              </a:gs>
              <a:gs pos="74000">
                <a:schemeClr val="accent1">
                  <a:lumMod val="75000"/>
                </a:schemeClr>
              </a:gs>
            </a:gsLst>
            <a:path path="circle">
              <a:fillToRect l="45000" t="65000" r="125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DB69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6520694"/>
            <a:ext cx="9144000" cy="337305"/>
          </a:xfrm>
          <a:prstGeom prst="rect">
            <a:avLst/>
          </a:prstGeom>
          <a:gradFill>
            <a:gsLst>
              <a:gs pos="85000">
                <a:schemeClr val="accent1">
                  <a:lumMod val="50000"/>
                </a:schemeClr>
              </a:gs>
              <a:gs pos="57000">
                <a:schemeClr val="accent1">
                  <a:lumMod val="75000"/>
                </a:schemeClr>
              </a:gs>
            </a:gsLst>
            <a:path path="circle">
              <a:fillToRect l="45000" t="65000" r="125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DB69"/>
              </a:solidFill>
            </a:endParaRPr>
          </a:p>
        </p:txBody>
      </p:sp>
      <p:sp>
        <p:nvSpPr>
          <p:cNvPr id="53" name="Rectangle 52"/>
          <p:cNvSpPr/>
          <p:nvPr userDrawn="1"/>
        </p:nvSpPr>
        <p:spPr>
          <a:xfrm>
            <a:off x="0" y="4185644"/>
            <a:ext cx="9144000" cy="23939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8" name="Rectangle 194"/>
          <p:cNvSpPr>
            <a:spLocks noChangeArrowheads="1"/>
          </p:cNvSpPr>
          <p:nvPr userDrawn="1"/>
        </p:nvSpPr>
        <p:spPr bwMode="gray">
          <a:xfrm rot="5400000">
            <a:off x="5661956" y="3173508"/>
            <a:ext cx="2469908" cy="4494180"/>
          </a:xfrm>
          <a:prstGeom prst="rect">
            <a:avLst/>
          </a:prstGeom>
          <a:gradFill>
            <a:gsLst>
              <a:gs pos="4700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5" name="Subtitle 2"/>
          <p:cNvSpPr>
            <a:spLocks noGrp="1"/>
          </p:cNvSpPr>
          <p:nvPr>
            <p:ph type="subTitle" idx="1"/>
          </p:nvPr>
        </p:nvSpPr>
        <p:spPr>
          <a:xfrm>
            <a:off x="2203443" y="5323079"/>
            <a:ext cx="5002179" cy="1225841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>
                  <a:lumMod val="50000"/>
                </a:schemeClr>
              </a:buClr>
              <a:buFontTx/>
              <a:buNone/>
              <a:defRPr sz="2000" b="1" cap="none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6" name="Title 1"/>
          <p:cNvSpPr>
            <a:spLocks noGrp="1"/>
          </p:cNvSpPr>
          <p:nvPr>
            <p:ph type="ctrTitle" hasCustomPrompt="1"/>
          </p:nvPr>
        </p:nvSpPr>
        <p:spPr>
          <a:xfrm>
            <a:off x="78250" y="4283651"/>
            <a:ext cx="8831361" cy="870714"/>
          </a:xfrm>
        </p:spPr>
        <p:txBody>
          <a:bodyPr anchor="ctr"/>
          <a:lstStyle>
            <a:lvl1pPr algn="ctr">
              <a:defRPr sz="3200" b="1" cap="small" baseline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9698" name="Picture 2" descr="https://upload.wikimedia.org/wikipedia/en/thumb/f/f5/KIT_symbol_logo.jpg/220px-KIT_symbol_logo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113486" y="5638883"/>
            <a:ext cx="937316" cy="93731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4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4" y="5451549"/>
            <a:ext cx="1406451" cy="1406451"/>
          </a:xfrm>
          <a:prstGeom prst="rect">
            <a:avLst/>
          </a:prstGeom>
        </p:spPr>
      </p:pic>
      <p:graphicFrame>
        <p:nvGraphicFramePr>
          <p:cNvPr id="84" name="다이어그램 83"/>
          <p:cNvGraphicFramePr/>
          <p:nvPr userDrawn="1"/>
        </p:nvGraphicFramePr>
        <p:xfrm>
          <a:off x="281691" y="55275"/>
          <a:ext cx="8535770" cy="4661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35223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106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3177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12" name="Rounded Rectangle 11"/>
          <p:cNvSpPr/>
          <p:nvPr userDrawn="1"/>
        </p:nvSpPr>
        <p:spPr>
          <a:xfrm>
            <a:off x="347135" y="2150538"/>
            <a:ext cx="8517466" cy="1363133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57150">
            <a:solidFill>
              <a:schemeClr val="tx1"/>
            </a:solidFill>
          </a:ln>
          <a:effectLst>
            <a:glow rad="228600">
              <a:schemeClr val="accent1"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0" y="2432881"/>
            <a:ext cx="8271944" cy="758757"/>
          </a:xfrm>
        </p:spPr>
        <p:txBody>
          <a:bodyPr/>
          <a:lstStyle>
            <a:lvl1pPr algn="ctr">
              <a:defRPr sz="2400" baseline="0"/>
            </a:lvl1pPr>
          </a:lstStyle>
          <a:p>
            <a:r>
              <a:rPr lang="en-US" dirty="0"/>
              <a:t>Title of the Paper</a:t>
            </a:r>
          </a:p>
        </p:txBody>
      </p:sp>
      <p:sp>
        <p:nvSpPr>
          <p:cNvPr id="8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6600" y="3837585"/>
            <a:ext cx="7696200" cy="1395896"/>
          </a:xfrm>
        </p:spPr>
        <p:txBody>
          <a:bodyPr anchor="t"/>
          <a:lstStyle>
            <a:lvl1pPr marL="0" indent="0" algn="ctr">
              <a:buNone/>
              <a:defRPr sz="2000" cap="none">
                <a:solidFill>
                  <a:schemeClr val="tx2">
                    <a:lumMod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0" y="7"/>
            <a:ext cx="9144000" cy="1744126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194"/>
          <p:cNvSpPr>
            <a:spLocks noChangeArrowheads="1"/>
          </p:cNvSpPr>
          <p:nvPr userDrawn="1"/>
        </p:nvSpPr>
        <p:spPr bwMode="gray">
          <a:xfrm rot="10800000">
            <a:off x="0" y="76199"/>
            <a:ext cx="9144000" cy="182033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6826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12" name="Rounded Rectangle 11"/>
          <p:cNvSpPr/>
          <p:nvPr userDrawn="1"/>
        </p:nvSpPr>
        <p:spPr>
          <a:xfrm>
            <a:off x="337407" y="1887882"/>
            <a:ext cx="8517466" cy="1363133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57150">
            <a:solidFill>
              <a:schemeClr val="tx1"/>
            </a:solidFill>
          </a:ln>
          <a:effectLst>
            <a:glow rad="228600">
              <a:schemeClr val="accent1"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3931" y="3672208"/>
            <a:ext cx="7957225" cy="2602133"/>
          </a:xfrm>
        </p:spPr>
        <p:txBody>
          <a:bodyPr anchor="t"/>
          <a:lstStyle>
            <a:lvl1pPr marL="0" indent="0" algn="ctr">
              <a:buNone/>
              <a:defRPr sz="2000" cap="none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07335" y="191247"/>
            <a:ext cx="990306" cy="1056416"/>
          </a:xfrm>
        </p:spPr>
        <p:txBody>
          <a:bodyPr/>
          <a:lstStyle/>
          <a:p>
            <a:fld id="{D57F1E4F-1CFF-5643-939E-02111984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/>
          </p:nvPr>
        </p:nvSpPr>
        <p:spPr>
          <a:xfrm>
            <a:off x="810361" y="2120621"/>
            <a:ext cx="7555425" cy="89494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6195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/>
          <p:cNvSpPr>
            <a:spLocks noChangeArrowheads="1"/>
          </p:cNvSpPr>
          <p:nvPr userDrawn="1"/>
        </p:nvSpPr>
        <p:spPr bwMode="auto">
          <a:xfrm>
            <a:off x="0" y="7"/>
            <a:ext cx="9144000" cy="1744126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94"/>
          <p:cNvSpPr>
            <a:spLocks noChangeArrowheads="1"/>
          </p:cNvSpPr>
          <p:nvPr userDrawn="1"/>
        </p:nvSpPr>
        <p:spPr bwMode="gray">
          <a:xfrm rot="10800000">
            <a:off x="0" y="76199"/>
            <a:ext cx="9144000" cy="182033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5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553" y="2158996"/>
            <a:ext cx="6619243" cy="1915647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 w="57150">
            <a:solidFill>
              <a:schemeClr val="tx1"/>
            </a:solidFill>
          </a:ln>
          <a:effectLst>
            <a:glow rad="139700">
              <a:schemeClr val="accent1"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anchor="ctr"/>
          <a:lstStyle>
            <a:lvl1pPr algn="l">
              <a:defRPr sz="4000" b="0" cap="none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9552" y="4210113"/>
            <a:ext cx="6619244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rgbClr val="742C0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lowchart: Connector 11"/>
          <p:cNvSpPr/>
          <p:nvPr userDrawn="1"/>
        </p:nvSpPr>
        <p:spPr>
          <a:xfrm>
            <a:off x="7859959" y="184824"/>
            <a:ext cx="1097280" cy="1097280"/>
          </a:xfrm>
          <a:prstGeom prst="flowChartConnector">
            <a:avLst/>
          </a:prstGeom>
          <a:gradFill>
            <a:gsLst>
              <a:gs pos="34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 w="57150">
            <a:solidFill>
              <a:schemeClr val="tx1"/>
            </a:solidFill>
          </a:ln>
          <a:effectLst>
            <a:glow rad="139700">
              <a:schemeClr val="accent1"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rgbClr val="04617B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907335" y="188725"/>
            <a:ext cx="990306" cy="1056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 i="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05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3085" y="1789643"/>
            <a:ext cx="3297254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6472" y="1793626"/>
            <a:ext cx="3297256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5071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7685" y="1498600"/>
            <a:ext cx="3297254" cy="821795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28575">
            <a:solidFill>
              <a:schemeClr val="tx1"/>
            </a:solidFill>
          </a:ln>
          <a:effectLst>
            <a:glow rad="101600">
              <a:schemeClr val="accent1">
                <a:alpha val="60000"/>
              </a:schemeClr>
            </a:glow>
          </a:effectLst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7685" y="2438403"/>
            <a:ext cx="3297254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073" y="1498600"/>
            <a:ext cx="3297254" cy="821795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28575">
            <a:solidFill>
              <a:schemeClr val="tx1"/>
            </a:solidFill>
          </a:ln>
          <a:effectLst>
            <a:glow rad="101600">
              <a:schemeClr val="accent1">
                <a:alpha val="60000"/>
              </a:schemeClr>
            </a:glow>
          </a:effectLst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073" y="2438403"/>
            <a:ext cx="3297254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0906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0" y="7"/>
            <a:ext cx="9144000" cy="1744126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194"/>
          <p:cNvSpPr>
            <a:spLocks noChangeArrowheads="1"/>
          </p:cNvSpPr>
          <p:nvPr userDrawn="1"/>
        </p:nvSpPr>
        <p:spPr bwMode="gray">
          <a:xfrm rot="10800000">
            <a:off x="0" y="76199"/>
            <a:ext cx="9144000" cy="182033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4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12" name="Flowchart: Connector 11"/>
          <p:cNvSpPr/>
          <p:nvPr userDrawn="1"/>
        </p:nvSpPr>
        <p:spPr>
          <a:xfrm>
            <a:off x="7859959" y="184824"/>
            <a:ext cx="1097280" cy="1097280"/>
          </a:xfrm>
          <a:prstGeom prst="flowChartConnector">
            <a:avLst/>
          </a:prstGeom>
          <a:gradFill>
            <a:gsLst>
              <a:gs pos="34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 w="57150">
            <a:solidFill>
              <a:schemeClr val="tx1"/>
            </a:solidFill>
          </a:ln>
          <a:effectLst>
            <a:glow rad="139700">
              <a:schemeClr val="accent1"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rgbClr val="04617B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907335" y="188725"/>
            <a:ext cx="990306" cy="1056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 i="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555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0" y="7"/>
            <a:ext cx="9144000" cy="1744126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194"/>
          <p:cNvSpPr>
            <a:spLocks noChangeArrowheads="1"/>
          </p:cNvSpPr>
          <p:nvPr userDrawn="1"/>
        </p:nvSpPr>
        <p:spPr bwMode="gray">
          <a:xfrm rot="10800000">
            <a:off x="0" y="76199"/>
            <a:ext cx="9144000" cy="182033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4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92069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0" y="7"/>
            <a:ext cx="9144000" cy="1744126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94"/>
          <p:cNvSpPr>
            <a:spLocks noChangeArrowheads="1"/>
          </p:cNvSpPr>
          <p:nvPr userDrawn="1"/>
        </p:nvSpPr>
        <p:spPr bwMode="gray">
          <a:xfrm rot="10800000">
            <a:off x="0" y="76199"/>
            <a:ext cx="9144000" cy="182033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7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447800"/>
            <a:ext cx="2550798" cy="1447800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38100">
            <a:solidFill>
              <a:schemeClr val="tx1"/>
            </a:solidFill>
          </a:ln>
          <a:effectLst>
            <a:glow rad="101600">
              <a:schemeClr val="accent1">
                <a:alpha val="6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anchor="ctr"/>
          <a:lstStyle>
            <a:lvl1pPr algn="l">
              <a:defRPr sz="24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456267"/>
            <a:ext cx="3896998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3129285"/>
            <a:ext cx="255079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231208" y="3263402"/>
            <a:ext cx="3859795" cy="228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Flowchart: Connector 12"/>
          <p:cNvSpPr/>
          <p:nvPr userDrawn="1"/>
        </p:nvSpPr>
        <p:spPr>
          <a:xfrm>
            <a:off x="7859959" y="184824"/>
            <a:ext cx="1097280" cy="1097280"/>
          </a:xfrm>
          <a:prstGeom prst="flowChartConnector">
            <a:avLst/>
          </a:prstGeom>
          <a:gradFill>
            <a:gsLst>
              <a:gs pos="34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 w="57150">
            <a:solidFill>
              <a:schemeClr val="tx1"/>
            </a:solidFill>
          </a:ln>
          <a:effectLst>
            <a:glow rad="139700">
              <a:schemeClr val="accent1"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rgbClr val="04617B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907335" y="188725"/>
            <a:ext cx="990306" cy="1056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 i="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4271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0" y="7"/>
            <a:ext cx="9144000" cy="1744126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94"/>
          <p:cNvSpPr>
            <a:spLocks noChangeArrowheads="1"/>
          </p:cNvSpPr>
          <p:nvPr userDrawn="1"/>
        </p:nvSpPr>
        <p:spPr bwMode="gray">
          <a:xfrm rot="10800000">
            <a:off x="0" y="76199"/>
            <a:ext cx="9144000" cy="182033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7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88" y="5916792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966" y="1896527"/>
            <a:ext cx="3819680" cy="1574808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38100">
            <a:solidFill>
              <a:schemeClr val="tx1"/>
            </a:solidFill>
          </a:ln>
          <a:effectLst>
            <a:glow rad="101600">
              <a:schemeClr val="accent1">
                <a:alpha val="6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anchor="ctr">
            <a:normAutofit/>
          </a:bodyPr>
          <a:lstStyle>
            <a:lvl1pPr algn="l">
              <a:defRPr sz="36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37557" y="1380076"/>
            <a:ext cx="24003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4752" y="3699935"/>
            <a:ext cx="3813734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349742" y="3322671"/>
            <a:ext cx="3859795" cy="228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Flowchart: Connector 14"/>
          <p:cNvSpPr/>
          <p:nvPr userDrawn="1"/>
        </p:nvSpPr>
        <p:spPr>
          <a:xfrm>
            <a:off x="7859959" y="184824"/>
            <a:ext cx="1097280" cy="1097280"/>
          </a:xfrm>
          <a:prstGeom prst="flowChartConnector">
            <a:avLst/>
          </a:prstGeom>
          <a:gradFill>
            <a:gsLst>
              <a:gs pos="34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 w="57150">
            <a:solidFill>
              <a:schemeClr val="tx1"/>
            </a:solidFill>
          </a:ln>
          <a:effectLst>
            <a:glow rad="139700">
              <a:schemeClr val="accent1"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rgbClr val="04617B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907335" y="188725"/>
            <a:ext cx="990306" cy="1056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 i="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610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0" y="7"/>
            <a:ext cx="9144000" cy="1744126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94"/>
          <p:cNvSpPr>
            <a:spLocks noChangeArrowheads="1"/>
          </p:cNvSpPr>
          <p:nvPr userDrawn="1"/>
        </p:nvSpPr>
        <p:spPr bwMode="gray">
          <a:xfrm rot="10800000">
            <a:off x="0" y="76199"/>
            <a:ext cx="9144000" cy="182033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6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88" y="5916792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9" y="4648181"/>
            <a:ext cx="6619243" cy="566738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38100">
            <a:solidFill>
              <a:schemeClr val="tx1"/>
            </a:solidFill>
          </a:ln>
          <a:effectLst>
            <a:glow rad="101600">
              <a:schemeClr val="accent1">
                <a:alpha val="6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anchor="ctr">
            <a:normAutofit/>
          </a:bodyPr>
          <a:lstStyle>
            <a:lvl1pPr algn="l">
              <a:defRPr sz="24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8" y="685800"/>
            <a:ext cx="6619244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5435061"/>
            <a:ext cx="6619242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231208" y="3263402"/>
            <a:ext cx="3859795" cy="228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Flowchart: Connector 12"/>
          <p:cNvSpPr/>
          <p:nvPr userDrawn="1"/>
        </p:nvSpPr>
        <p:spPr>
          <a:xfrm>
            <a:off x="7859959" y="184824"/>
            <a:ext cx="1097280" cy="1097280"/>
          </a:xfrm>
          <a:prstGeom prst="flowChartConnector">
            <a:avLst/>
          </a:prstGeom>
          <a:gradFill>
            <a:gsLst>
              <a:gs pos="34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 w="57150">
            <a:solidFill>
              <a:schemeClr val="tx1"/>
            </a:solidFill>
          </a:ln>
          <a:effectLst>
            <a:glow rad="139700">
              <a:schemeClr val="accent1"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rgbClr val="04617B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907335" y="188725"/>
            <a:ext cx="990306" cy="1056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 i="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739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/>
          <p:cNvSpPr>
            <a:spLocks noChangeArrowheads="1"/>
          </p:cNvSpPr>
          <p:nvPr userDrawn="1"/>
        </p:nvSpPr>
        <p:spPr bwMode="auto">
          <a:xfrm>
            <a:off x="0" y="7"/>
            <a:ext cx="9144000" cy="1744126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94"/>
          <p:cNvSpPr>
            <a:spLocks noChangeArrowheads="1"/>
          </p:cNvSpPr>
          <p:nvPr userDrawn="1"/>
        </p:nvSpPr>
        <p:spPr bwMode="gray">
          <a:xfrm rot="10800000">
            <a:off x="0" y="76199"/>
            <a:ext cx="9144000" cy="182033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6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88" y="5916792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8" y="1447800"/>
            <a:ext cx="6619244" cy="1981200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38100">
            <a:solidFill>
              <a:schemeClr val="tx1"/>
            </a:solidFill>
          </a:ln>
          <a:effectLst>
            <a:glow rad="101600">
              <a:schemeClr val="accent1">
                <a:alpha val="6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 sz="4000">
                <a:latin typeface="Arial Narrow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8" y="3657600"/>
            <a:ext cx="6619244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1208" y="3407341"/>
            <a:ext cx="3859795" cy="228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Flowchart: Connector 11"/>
          <p:cNvSpPr/>
          <p:nvPr userDrawn="1"/>
        </p:nvSpPr>
        <p:spPr>
          <a:xfrm>
            <a:off x="7859959" y="184824"/>
            <a:ext cx="1097280" cy="1097280"/>
          </a:xfrm>
          <a:prstGeom prst="flowChartConnector">
            <a:avLst/>
          </a:prstGeom>
          <a:gradFill>
            <a:gsLst>
              <a:gs pos="34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 w="57150">
            <a:solidFill>
              <a:schemeClr val="tx1"/>
            </a:solidFill>
          </a:ln>
          <a:effectLst>
            <a:glow rad="139700">
              <a:schemeClr val="accent1"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rgbClr val="04617B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907335" y="188725"/>
            <a:ext cx="990306" cy="1056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 i="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657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7"/>
            <a:ext cx="9144000" cy="1744126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194"/>
          <p:cNvSpPr>
            <a:spLocks noChangeArrowheads="1"/>
          </p:cNvSpPr>
          <p:nvPr userDrawn="1"/>
        </p:nvSpPr>
        <p:spPr bwMode="gray">
          <a:xfrm rot="10800000">
            <a:off x="0" y="76199"/>
            <a:ext cx="9144000" cy="182033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8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88" y="5916792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447800"/>
            <a:ext cx="5999486" cy="2323374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38100">
            <a:solidFill>
              <a:schemeClr val="tx1"/>
            </a:solidFill>
          </a:ln>
          <a:effectLst>
            <a:glow rad="101600">
              <a:schemeClr val="accent1">
                <a:alpha val="6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 sz="4000">
                <a:latin typeface="Arial Narrow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2" y="3923580"/>
            <a:ext cx="5459737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1" i="0" kern="1200" cap="small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8" y="4350657"/>
            <a:ext cx="6619244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1208" y="3508945"/>
            <a:ext cx="3859795" cy="228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3721" y="971253"/>
            <a:ext cx="60143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F6FC6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2613787"/>
            <a:ext cx="60143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F6FC6"/>
                </a:solidFill>
              </a:rPr>
              <a:t>”</a:t>
            </a:r>
          </a:p>
        </p:txBody>
      </p:sp>
      <p:sp>
        <p:nvSpPr>
          <p:cNvPr id="17" name="Flowchart: Connector 16"/>
          <p:cNvSpPr/>
          <p:nvPr userDrawn="1"/>
        </p:nvSpPr>
        <p:spPr>
          <a:xfrm>
            <a:off x="7859959" y="184824"/>
            <a:ext cx="1097280" cy="1097280"/>
          </a:xfrm>
          <a:prstGeom prst="flowChartConnector">
            <a:avLst/>
          </a:prstGeom>
          <a:gradFill>
            <a:gsLst>
              <a:gs pos="34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 w="57150">
            <a:solidFill>
              <a:schemeClr val="tx1"/>
            </a:solidFill>
          </a:ln>
          <a:effectLst>
            <a:glow rad="139700">
              <a:schemeClr val="accent1"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rgbClr val="04617B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907335" y="188725"/>
            <a:ext cx="990306" cy="1056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 i="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6623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0" y="7"/>
            <a:ext cx="9144000" cy="1744126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94"/>
          <p:cNvSpPr>
            <a:spLocks noChangeArrowheads="1"/>
          </p:cNvSpPr>
          <p:nvPr userDrawn="1"/>
        </p:nvSpPr>
        <p:spPr bwMode="gray">
          <a:xfrm rot="10800000">
            <a:off x="0" y="76199"/>
            <a:ext cx="9144000" cy="182033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016" y="2074334"/>
            <a:ext cx="6619245" cy="1653180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38100">
            <a:solidFill>
              <a:schemeClr val="tx1"/>
            </a:solidFill>
          </a:ln>
          <a:effectLst>
            <a:glow rad="101600">
              <a:schemeClr val="accent1">
                <a:alpha val="6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anchor="ctr"/>
          <a:lstStyle>
            <a:lvl1pPr algn="l">
              <a:defRPr sz="4000" b="1" cap="none">
                <a:latin typeface="Arial Narrow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018" y="3879915"/>
            <a:ext cx="6619244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1208" y="3492011"/>
            <a:ext cx="3859795" cy="228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Flowchart: Connector 12"/>
          <p:cNvSpPr/>
          <p:nvPr userDrawn="1"/>
        </p:nvSpPr>
        <p:spPr>
          <a:xfrm>
            <a:off x="7859959" y="184824"/>
            <a:ext cx="1097280" cy="1097280"/>
          </a:xfrm>
          <a:prstGeom prst="flowChartConnector">
            <a:avLst/>
          </a:prstGeom>
          <a:gradFill>
            <a:gsLst>
              <a:gs pos="34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 w="57150">
            <a:solidFill>
              <a:schemeClr val="tx1"/>
            </a:solidFill>
          </a:ln>
          <a:effectLst>
            <a:glow rad="139700">
              <a:schemeClr val="accent1"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rgbClr val="04617B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907335" y="188725"/>
            <a:ext cx="990306" cy="1056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 i="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4390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2" y="1591733"/>
            <a:ext cx="2210150" cy="965729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28575">
            <a:solidFill>
              <a:schemeClr val="tx1"/>
            </a:solidFill>
          </a:ln>
          <a:effectLst>
            <a:glow rad="101600">
              <a:schemeClr val="accent1">
                <a:alpha val="60000"/>
              </a:schemeClr>
            </a:glow>
          </a:effectLst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anchor="ctr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9" y="266700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7" y="1591733"/>
            <a:ext cx="2202181" cy="965729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28575">
            <a:solidFill>
              <a:schemeClr val="tx1"/>
            </a:solidFill>
          </a:ln>
          <a:effectLst>
            <a:glow rad="101600">
              <a:schemeClr val="accent1">
                <a:alpha val="60000"/>
              </a:schemeClr>
            </a:glow>
          </a:effectLst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anchor="ctr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66700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7" y="1591733"/>
            <a:ext cx="2199085" cy="965729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28575">
            <a:solidFill>
              <a:schemeClr val="tx1"/>
            </a:solidFill>
          </a:ln>
          <a:effectLst>
            <a:glow rad="101600">
              <a:schemeClr val="accent1">
                <a:alpha val="60000"/>
              </a:schemeClr>
            </a:glow>
          </a:effectLst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anchor="ctr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7" y="266700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2133600"/>
            <a:ext cx="0" cy="396240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2133600"/>
            <a:ext cx="0" cy="3966882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1208" y="3263402"/>
            <a:ext cx="3859795" cy="228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7415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9" y="3894667"/>
            <a:ext cx="2205038" cy="932544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28575">
            <a:solidFill>
              <a:schemeClr val="tx1"/>
            </a:solidFill>
          </a:ln>
          <a:effectLst>
            <a:glow rad="101600">
              <a:schemeClr val="accent1">
                <a:alpha val="60000"/>
              </a:schemeClr>
            </a:glow>
          </a:effectLst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anchor="ctr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9" y="2209800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9" y="4937287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894667"/>
            <a:ext cx="2197894" cy="932544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28575">
            <a:solidFill>
              <a:schemeClr val="tx1"/>
            </a:solidFill>
          </a:ln>
          <a:effectLst>
            <a:glow rad="101600">
              <a:schemeClr val="accent1">
                <a:alpha val="60000"/>
              </a:schemeClr>
            </a:glow>
          </a:effectLst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anchor="ctr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2" y="2209800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8" y="4937286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7" y="3894667"/>
            <a:ext cx="2199085" cy="932544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28575">
            <a:solidFill>
              <a:schemeClr val="tx1"/>
            </a:solidFill>
          </a:ln>
          <a:effectLst>
            <a:glow rad="101600">
              <a:schemeClr val="accent1">
                <a:alpha val="60000"/>
              </a:schemeClr>
            </a:glow>
          </a:effectLst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anchor="ctr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7" y="2209800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4937284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2133600"/>
            <a:ext cx="0" cy="396240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2133600"/>
            <a:ext cx="0" cy="3966882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1208" y="3263402"/>
            <a:ext cx="3859795" cy="228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973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6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3"/>
          <p:cNvSpPr>
            <a:spLocks noChangeArrowheads="1"/>
          </p:cNvSpPr>
          <p:nvPr userDrawn="1"/>
        </p:nvSpPr>
        <p:spPr bwMode="auto">
          <a:xfrm>
            <a:off x="7806270" y="4842934"/>
            <a:ext cx="1337730" cy="973666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7" name="Rectangle 15"/>
          <p:cNvSpPr>
            <a:spLocks noChangeArrowheads="1"/>
          </p:cNvSpPr>
          <p:nvPr userDrawn="1"/>
        </p:nvSpPr>
        <p:spPr bwMode="auto">
          <a:xfrm>
            <a:off x="7349067" y="4842935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8" name="Rectangle 15"/>
          <p:cNvSpPr>
            <a:spLocks noChangeArrowheads="1"/>
          </p:cNvSpPr>
          <p:nvPr userDrawn="1"/>
        </p:nvSpPr>
        <p:spPr bwMode="auto">
          <a:xfrm>
            <a:off x="6587067" y="4842935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9" name="Rectangle 14"/>
          <p:cNvSpPr>
            <a:spLocks noChangeArrowheads="1"/>
          </p:cNvSpPr>
          <p:nvPr userDrawn="1"/>
        </p:nvSpPr>
        <p:spPr bwMode="auto">
          <a:xfrm>
            <a:off x="685800" y="4842935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" name="Rectangle 12"/>
          <p:cNvSpPr>
            <a:spLocks noChangeArrowheads="1"/>
          </p:cNvSpPr>
          <p:nvPr userDrawn="1"/>
        </p:nvSpPr>
        <p:spPr bwMode="auto">
          <a:xfrm>
            <a:off x="838200" y="4842936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1" name="Rectangle 13"/>
          <p:cNvSpPr>
            <a:spLocks noChangeArrowheads="1"/>
          </p:cNvSpPr>
          <p:nvPr userDrawn="1"/>
        </p:nvSpPr>
        <p:spPr bwMode="auto">
          <a:xfrm>
            <a:off x="5969000" y="4842935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2" name="Rectangle 31"/>
          <p:cNvSpPr>
            <a:spLocks noChangeArrowheads="1"/>
          </p:cNvSpPr>
          <p:nvPr userDrawn="1"/>
        </p:nvSpPr>
        <p:spPr bwMode="auto">
          <a:xfrm>
            <a:off x="0" y="4842930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33" name="Rectangle 194"/>
          <p:cNvSpPr>
            <a:spLocks noChangeArrowheads="1"/>
          </p:cNvSpPr>
          <p:nvPr userDrawn="1"/>
        </p:nvSpPr>
        <p:spPr bwMode="gray">
          <a:xfrm>
            <a:off x="0" y="4815446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34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35" name="Rectangle 13"/>
          <p:cNvSpPr>
            <a:spLocks noChangeArrowheads="1"/>
          </p:cNvSpPr>
          <p:nvPr userDrawn="1"/>
        </p:nvSpPr>
        <p:spPr bwMode="auto">
          <a:xfrm>
            <a:off x="7806270" y="76207"/>
            <a:ext cx="1337730" cy="193886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6" name="Rectangle 15"/>
          <p:cNvSpPr>
            <a:spLocks noChangeArrowheads="1"/>
          </p:cNvSpPr>
          <p:nvPr userDrawn="1"/>
        </p:nvSpPr>
        <p:spPr bwMode="auto">
          <a:xfrm>
            <a:off x="7349067" y="76208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7" name="Rectangle 15"/>
          <p:cNvSpPr>
            <a:spLocks noChangeArrowheads="1"/>
          </p:cNvSpPr>
          <p:nvPr userDrawn="1"/>
        </p:nvSpPr>
        <p:spPr bwMode="auto">
          <a:xfrm>
            <a:off x="6587067" y="76208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8" name="Rectangle 14"/>
          <p:cNvSpPr>
            <a:spLocks noChangeArrowheads="1"/>
          </p:cNvSpPr>
          <p:nvPr userDrawn="1"/>
        </p:nvSpPr>
        <p:spPr bwMode="auto">
          <a:xfrm>
            <a:off x="685800" y="76208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9" name="Rectangle 12"/>
          <p:cNvSpPr>
            <a:spLocks noChangeArrowheads="1"/>
          </p:cNvSpPr>
          <p:nvPr userDrawn="1"/>
        </p:nvSpPr>
        <p:spPr bwMode="auto">
          <a:xfrm>
            <a:off x="838200" y="76209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40" name="Rectangle 13"/>
          <p:cNvSpPr>
            <a:spLocks noChangeArrowheads="1"/>
          </p:cNvSpPr>
          <p:nvPr userDrawn="1"/>
        </p:nvSpPr>
        <p:spPr bwMode="auto">
          <a:xfrm>
            <a:off x="5969000" y="76208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41" name="Rectangle 40"/>
          <p:cNvSpPr>
            <a:spLocks noChangeArrowheads="1"/>
          </p:cNvSpPr>
          <p:nvPr userDrawn="1"/>
        </p:nvSpPr>
        <p:spPr bwMode="auto">
          <a:xfrm>
            <a:off x="0" y="76203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42" name="Rectangle 194"/>
          <p:cNvSpPr>
            <a:spLocks noChangeArrowheads="1"/>
          </p:cNvSpPr>
          <p:nvPr userDrawn="1"/>
        </p:nvSpPr>
        <p:spPr bwMode="gray">
          <a:xfrm rot="10800000">
            <a:off x="0" y="0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6" name="Rectangle 194"/>
          <p:cNvSpPr>
            <a:spLocks noChangeArrowheads="1"/>
          </p:cNvSpPr>
          <p:nvPr userDrawn="1"/>
        </p:nvSpPr>
        <p:spPr bwMode="gray">
          <a:xfrm rot="10800000">
            <a:off x="0" y="-321734"/>
            <a:ext cx="9144000" cy="1847791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553" y="2328336"/>
            <a:ext cx="6619243" cy="1915647"/>
          </a:xfr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anchor="ctr"/>
          <a:lstStyle>
            <a:lvl1pPr algn="l">
              <a:defRPr sz="4000" b="0" cap="none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9552" y="4252448"/>
            <a:ext cx="6619244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rgbClr val="742C0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Flowchart: Connector 42"/>
          <p:cNvSpPr/>
          <p:nvPr userDrawn="1"/>
        </p:nvSpPr>
        <p:spPr>
          <a:xfrm>
            <a:off x="7859959" y="184824"/>
            <a:ext cx="1097280" cy="1097280"/>
          </a:xfrm>
          <a:prstGeom prst="flowChartConnector">
            <a:avLst/>
          </a:prstGeom>
          <a:gradFill>
            <a:gsLst>
              <a:gs pos="34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 w="57150">
            <a:solidFill>
              <a:schemeClr val="tx1"/>
            </a:solidFill>
          </a:ln>
          <a:effectLst>
            <a:glow rad="228600">
              <a:schemeClr val="accent3">
                <a:lumMod val="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4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898868" y="188725"/>
            <a:ext cx="990306" cy="1056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 i="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0" y="7"/>
            <a:ext cx="9144000" cy="1744126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94"/>
          <p:cNvSpPr>
            <a:spLocks noChangeArrowheads="1"/>
          </p:cNvSpPr>
          <p:nvPr userDrawn="1"/>
        </p:nvSpPr>
        <p:spPr bwMode="gray">
          <a:xfrm rot="10800000">
            <a:off x="0" y="76199"/>
            <a:ext cx="9144000" cy="182033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3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61" y="540289"/>
            <a:ext cx="1314451" cy="5826125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38100">
            <a:solidFill>
              <a:schemeClr val="tx1"/>
            </a:solidFill>
          </a:ln>
          <a:effectLst>
            <a:glow rad="101600">
              <a:schemeClr val="accent1">
                <a:alpha val="6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vert="eaVert" anchor="ctr" anchorCtr="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887414"/>
            <a:ext cx="5567362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1208" y="3492011"/>
            <a:ext cx="3859795" cy="228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Flowchart: Connector 12"/>
          <p:cNvSpPr/>
          <p:nvPr userDrawn="1"/>
        </p:nvSpPr>
        <p:spPr>
          <a:xfrm>
            <a:off x="7859959" y="184824"/>
            <a:ext cx="1097280" cy="1097280"/>
          </a:xfrm>
          <a:prstGeom prst="flowChartConnector">
            <a:avLst/>
          </a:prstGeom>
          <a:gradFill>
            <a:gsLst>
              <a:gs pos="34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 w="57150">
            <a:solidFill>
              <a:schemeClr val="tx1"/>
            </a:solidFill>
          </a:ln>
          <a:effectLst>
            <a:glow rad="139700">
              <a:schemeClr val="accent1"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rgbClr val="04617B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907335" y="188725"/>
            <a:ext cx="990306" cy="1056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 i="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0030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0" y="7"/>
            <a:ext cx="9144000" cy="1744126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194"/>
          <p:cNvSpPr>
            <a:spLocks noChangeArrowheads="1"/>
          </p:cNvSpPr>
          <p:nvPr userDrawn="1"/>
        </p:nvSpPr>
        <p:spPr bwMode="gray">
          <a:xfrm rot="10800000">
            <a:off x="0" y="76199"/>
            <a:ext cx="9144000" cy="182033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8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12" name="Rounded Rectangle 11"/>
          <p:cNvSpPr/>
          <p:nvPr userDrawn="1"/>
        </p:nvSpPr>
        <p:spPr>
          <a:xfrm>
            <a:off x="647459" y="2952763"/>
            <a:ext cx="7869677" cy="836579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57150">
            <a:solidFill>
              <a:schemeClr val="tx1"/>
            </a:solidFill>
          </a:ln>
          <a:effectLst>
            <a:glow rad="228600">
              <a:schemeClr val="accent1">
                <a:lumMod val="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9302" y="2981947"/>
            <a:ext cx="7645941" cy="758757"/>
          </a:xfrm>
          <a:effectLst>
            <a:glow rad="101600">
              <a:schemeClr val="accent3">
                <a:lumMod val="50000"/>
                <a:alpha val="60000"/>
              </a:schemeClr>
            </a:glow>
          </a:effectLst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96891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3085" y="1789643"/>
            <a:ext cx="3297254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6472" y="1785159"/>
            <a:ext cx="3297256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7685" y="1744133"/>
            <a:ext cx="32972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7685" y="2353733"/>
            <a:ext cx="3297254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073" y="1744133"/>
            <a:ext cx="32972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073" y="2353733"/>
            <a:ext cx="3297254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3"/>
          <p:cNvSpPr>
            <a:spLocks noChangeArrowheads="1"/>
          </p:cNvSpPr>
          <p:nvPr userDrawn="1"/>
        </p:nvSpPr>
        <p:spPr bwMode="auto">
          <a:xfrm>
            <a:off x="7806270" y="76207"/>
            <a:ext cx="1337730" cy="193886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2" name="Rectangle 15"/>
          <p:cNvSpPr>
            <a:spLocks noChangeArrowheads="1"/>
          </p:cNvSpPr>
          <p:nvPr userDrawn="1"/>
        </p:nvSpPr>
        <p:spPr bwMode="auto">
          <a:xfrm>
            <a:off x="7349067" y="76208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3" name="Rectangle 15"/>
          <p:cNvSpPr>
            <a:spLocks noChangeArrowheads="1"/>
          </p:cNvSpPr>
          <p:nvPr userDrawn="1"/>
        </p:nvSpPr>
        <p:spPr bwMode="auto">
          <a:xfrm>
            <a:off x="6587067" y="76208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4" name="Rectangle 14"/>
          <p:cNvSpPr>
            <a:spLocks noChangeArrowheads="1"/>
          </p:cNvSpPr>
          <p:nvPr userDrawn="1"/>
        </p:nvSpPr>
        <p:spPr bwMode="auto">
          <a:xfrm>
            <a:off x="685800" y="76208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5" name="Rectangle 12"/>
          <p:cNvSpPr>
            <a:spLocks noChangeArrowheads="1"/>
          </p:cNvSpPr>
          <p:nvPr userDrawn="1"/>
        </p:nvSpPr>
        <p:spPr bwMode="auto">
          <a:xfrm>
            <a:off x="838200" y="76209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6" name="Rectangle 13"/>
          <p:cNvSpPr>
            <a:spLocks noChangeArrowheads="1"/>
          </p:cNvSpPr>
          <p:nvPr userDrawn="1"/>
        </p:nvSpPr>
        <p:spPr bwMode="auto">
          <a:xfrm>
            <a:off x="5969000" y="76208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7" name="Rectangle 26"/>
          <p:cNvSpPr>
            <a:spLocks noChangeArrowheads="1"/>
          </p:cNvSpPr>
          <p:nvPr userDrawn="1"/>
        </p:nvSpPr>
        <p:spPr bwMode="auto">
          <a:xfrm>
            <a:off x="0" y="76203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28" name="Rectangle 13"/>
          <p:cNvSpPr>
            <a:spLocks noChangeArrowheads="1"/>
          </p:cNvSpPr>
          <p:nvPr userDrawn="1"/>
        </p:nvSpPr>
        <p:spPr bwMode="auto">
          <a:xfrm>
            <a:off x="7806270" y="4842934"/>
            <a:ext cx="1337730" cy="973666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9" name="Rectangle 15"/>
          <p:cNvSpPr>
            <a:spLocks noChangeArrowheads="1"/>
          </p:cNvSpPr>
          <p:nvPr userDrawn="1"/>
        </p:nvSpPr>
        <p:spPr bwMode="auto">
          <a:xfrm>
            <a:off x="7349067" y="4842935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" name="Rectangle 15"/>
          <p:cNvSpPr>
            <a:spLocks noChangeArrowheads="1"/>
          </p:cNvSpPr>
          <p:nvPr userDrawn="1"/>
        </p:nvSpPr>
        <p:spPr bwMode="auto">
          <a:xfrm>
            <a:off x="6587067" y="4842935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1" name="Rectangle 14"/>
          <p:cNvSpPr>
            <a:spLocks noChangeArrowheads="1"/>
          </p:cNvSpPr>
          <p:nvPr userDrawn="1"/>
        </p:nvSpPr>
        <p:spPr bwMode="auto">
          <a:xfrm>
            <a:off x="685800" y="4842935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2" name="Rectangle 12"/>
          <p:cNvSpPr>
            <a:spLocks noChangeArrowheads="1"/>
          </p:cNvSpPr>
          <p:nvPr userDrawn="1"/>
        </p:nvSpPr>
        <p:spPr bwMode="auto">
          <a:xfrm>
            <a:off x="838200" y="4842936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3" name="Rectangle 13"/>
          <p:cNvSpPr>
            <a:spLocks noChangeArrowheads="1"/>
          </p:cNvSpPr>
          <p:nvPr userDrawn="1"/>
        </p:nvSpPr>
        <p:spPr bwMode="auto">
          <a:xfrm>
            <a:off x="5969000" y="4842935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4" name="Rectangle 33"/>
          <p:cNvSpPr>
            <a:spLocks noChangeArrowheads="1"/>
          </p:cNvSpPr>
          <p:nvPr userDrawn="1"/>
        </p:nvSpPr>
        <p:spPr bwMode="auto">
          <a:xfrm>
            <a:off x="0" y="4842930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35" name="Rectangle 194"/>
          <p:cNvSpPr>
            <a:spLocks noChangeArrowheads="1"/>
          </p:cNvSpPr>
          <p:nvPr userDrawn="1"/>
        </p:nvSpPr>
        <p:spPr bwMode="gray">
          <a:xfrm rot="10800000">
            <a:off x="0" y="0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6" name="Flowchart: Connector 35"/>
          <p:cNvSpPr/>
          <p:nvPr userDrawn="1"/>
        </p:nvSpPr>
        <p:spPr>
          <a:xfrm>
            <a:off x="7859959" y="184824"/>
            <a:ext cx="1097280" cy="1097280"/>
          </a:xfrm>
          <a:prstGeom prst="flowChartConnector">
            <a:avLst/>
          </a:prstGeom>
          <a:gradFill>
            <a:gsLst>
              <a:gs pos="34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 w="57150">
            <a:solidFill>
              <a:schemeClr val="tx1"/>
            </a:solidFill>
          </a:ln>
          <a:effectLst>
            <a:glow rad="228600">
              <a:schemeClr val="accent3">
                <a:lumMod val="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3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898868" y="188725"/>
            <a:ext cx="990306" cy="1056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 i="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Rectangle 194"/>
          <p:cNvSpPr>
            <a:spLocks noChangeArrowheads="1"/>
          </p:cNvSpPr>
          <p:nvPr userDrawn="1"/>
        </p:nvSpPr>
        <p:spPr bwMode="gray">
          <a:xfrm>
            <a:off x="0" y="4815446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39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3"/>
          <p:cNvSpPr>
            <a:spLocks noChangeArrowheads="1"/>
          </p:cNvSpPr>
          <p:nvPr userDrawn="1"/>
        </p:nvSpPr>
        <p:spPr bwMode="auto">
          <a:xfrm>
            <a:off x="7806270" y="76207"/>
            <a:ext cx="1337730" cy="193886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9" name="Rectangle 15"/>
          <p:cNvSpPr>
            <a:spLocks noChangeArrowheads="1"/>
          </p:cNvSpPr>
          <p:nvPr userDrawn="1"/>
        </p:nvSpPr>
        <p:spPr bwMode="auto">
          <a:xfrm>
            <a:off x="7349067" y="76208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" name="Rectangle 15"/>
          <p:cNvSpPr>
            <a:spLocks noChangeArrowheads="1"/>
          </p:cNvSpPr>
          <p:nvPr userDrawn="1"/>
        </p:nvSpPr>
        <p:spPr bwMode="auto">
          <a:xfrm>
            <a:off x="6587067" y="76208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1" name="Rectangle 14"/>
          <p:cNvSpPr>
            <a:spLocks noChangeArrowheads="1"/>
          </p:cNvSpPr>
          <p:nvPr userDrawn="1"/>
        </p:nvSpPr>
        <p:spPr bwMode="auto">
          <a:xfrm>
            <a:off x="685800" y="76208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2" name="Rectangle 12"/>
          <p:cNvSpPr>
            <a:spLocks noChangeArrowheads="1"/>
          </p:cNvSpPr>
          <p:nvPr userDrawn="1"/>
        </p:nvSpPr>
        <p:spPr bwMode="auto">
          <a:xfrm>
            <a:off x="838200" y="76209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3" name="Rectangle 13"/>
          <p:cNvSpPr>
            <a:spLocks noChangeArrowheads="1"/>
          </p:cNvSpPr>
          <p:nvPr userDrawn="1"/>
        </p:nvSpPr>
        <p:spPr bwMode="auto">
          <a:xfrm>
            <a:off x="5969000" y="76208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4" name="Rectangle 33"/>
          <p:cNvSpPr>
            <a:spLocks noChangeArrowheads="1"/>
          </p:cNvSpPr>
          <p:nvPr userDrawn="1"/>
        </p:nvSpPr>
        <p:spPr bwMode="auto">
          <a:xfrm>
            <a:off x="0" y="76203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35" name="Rectangle 13"/>
          <p:cNvSpPr>
            <a:spLocks noChangeArrowheads="1"/>
          </p:cNvSpPr>
          <p:nvPr userDrawn="1"/>
        </p:nvSpPr>
        <p:spPr bwMode="auto">
          <a:xfrm>
            <a:off x="7806270" y="4842934"/>
            <a:ext cx="1337730" cy="973666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6" name="Rectangle 15"/>
          <p:cNvSpPr>
            <a:spLocks noChangeArrowheads="1"/>
          </p:cNvSpPr>
          <p:nvPr userDrawn="1"/>
        </p:nvSpPr>
        <p:spPr bwMode="auto">
          <a:xfrm>
            <a:off x="7349067" y="4842935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7" name="Rectangle 15"/>
          <p:cNvSpPr>
            <a:spLocks noChangeArrowheads="1"/>
          </p:cNvSpPr>
          <p:nvPr userDrawn="1"/>
        </p:nvSpPr>
        <p:spPr bwMode="auto">
          <a:xfrm>
            <a:off x="6587067" y="4842935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8" name="Rectangle 14"/>
          <p:cNvSpPr>
            <a:spLocks noChangeArrowheads="1"/>
          </p:cNvSpPr>
          <p:nvPr userDrawn="1"/>
        </p:nvSpPr>
        <p:spPr bwMode="auto">
          <a:xfrm>
            <a:off x="685800" y="4842935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9" name="Rectangle 12"/>
          <p:cNvSpPr>
            <a:spLocks noChangeArrowheads="1"/>
          </p:cNvSpPr>
          <p:nvPr userDrawn="1"/>
        </p:nvSpPr>
        <p:spPr bwMode="auto">
          <a:xfrm>
            <a:off x="838200" y="4842936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40" name="Rectangle 13"/>
          <p:cNvSpPr>
            <a:spLocks noChangeArrowheads="1"/>
          </p:cNvSpPr>
          <p:nvPr userDrawn="1"/>
        </p:nvSpPr>
        <p:spPr bwMode="auto">
          <a:xfrm>
            <a:off x="5969000" y="4842935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41" name="Rectangle 40"/>
          <p:cNvSpPr>
            <a:spLocks noChangeArrowheads="1"/>
          </p:cNvSpPr>
          <p:nvPr userDrawn="1"/>
        </p:nvSpPr>
        <p:spPr bwMode="auto">
          <a:xfrm>
            <a:off x="0" y="4842930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42" name="Rectangle 194"/>
          <p:cNvSpPr>
            <a:spLocks noChangeArrowheads="1"/>
          </p:cNvSpPr>
          <p:nvPr userDrawn="1"/>
        </p:nvSpPr>
        <p:spPr bwMode="gray">
          <a:xfrm rot="10800000">
            <a:off x="0" y="0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3" name="Flowchart: Connector 42"/>
          <p:cNvSpPr/>
          <p:nvPr userDrawn="1"/>
        </p:nvSpPr>
        <p:spPr>
          <a:xfrm>
            <a:off x="7859959" y="184824"/>
            <a:ext cx="1097280" cy="1097280"/>
          </a:xfrm>
          <a:prstGeom prst="flowChartConnector">
            <a:avLst/>
          </a:prstGeom>
          <a:gradFill>
            <a:gsLst>
              <a:gs pos="34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 w="57150">
            <a:solidFill>
              <a:schemeClr val="tx1"/>
            </a:solidFill>
          </a:ln>
          <a:effectLst>
            <a:glow rad="228600">
              <a:schemeClr val="accent3">
                <a:lumMod val="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4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898868" y="188725"/>
            <a:ext cx="990306" cy="1056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 i="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5" name="Rectangle 194"/>
          <p:cNvSpPr>
            <a:spLocks noChangeArrowheads="1"/>
          </p:cNvSpPr>
          <p:nvPr userDrawn="1"/>
        </p:nvSpPr>
        <p:spPr bwMode="gray">
          <a:xfrm>
            <a:off x="0" y="4815446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46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447800"/>
            <a:ext cx="2550798" cy="1447800"/>
          </a:xfr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anchor="b"/>
          <a:lstStyle>
            <a:lvl1pPr algn="l"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447800"/>
            <a:ext cx="3896998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3129285"/>
            <a:ext cx="255079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231208" y="3263402"/>
            <a:ext cx="3859795" cy="228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7806270" y="76207"/>
            <a:ext cx="1337730" cy="193886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72" name="Rectangle 15"/>
          <p:cNvSpPr>
            <a:spLocks noChangeArrowheads="1"/>
          </p:cNvSpPr>
          <p:nvPr userDrawn="1"/>
        </p:nvSpPr>
        <p:spPr bwMode="auto">
          <a:xfrm>
            <a:off x="7349067" y="76208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73" name="Rectangle 15"/>
          <p:cNvSpPr>
            <a:spLocks noChangeArrowheads="1"/>
          </p:cNvSpPr>
          <p:nvPr userDrawn="1"/>
        </p:nvSpPr>
        <p:spPr bwMode="auto">
          <a:xfrm>
            <a:off x="6587067" y="76208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74" name="Rectangle 14"/>
          <p:cNvSpPr>
            <a:spLocks noChangeArrowheads="1"/>
          </p:cNvSpPr>
          <p:nvPr userDrawn="1"/>
        </p:nvSpPr>
        <p:spPr bwMode="auto">
          <a:xfrm>
            <a:off x="685800" y="76208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75" name="Rectangle 12"/>
          <p:cNvSpPr>
            <a:spLocks noChangeArrowheads="1"/>
          </p:cNvSpPr>
          <p:nvPr userDrawn="1"/>
        </p:nvSpPr>
        <p:spPr bwMode="auto">
          <a:xfrm>
            <a:off x="838200" y="76209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76" name="Rectangle 13"/>
          <p:cNvSpPr>
            <a:spLocks noChangeArrowheads="1"/>
          </p:cNvSpPr>
          <p:nvPr userDrawn="1"/>
        </p:nvSpPr>
        <p:spPr bwMode="auto">
          <a:xfrm>
            <a:off x="5969000" y="76208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77" name="Rectangle 76"/>
          <p:cNvSpPr>
            <a:spLocks noChangeArrowheads="1"/>
          </p:cNvSpPr>
          <p:nvPr userDrawn="1"/>
        </p:nvSpPr>
        <p:spPr bwMode="auto">
          <a:xfrm>
            <a:off x="0" y="76203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64" name="Rectangle 13"/>
          <p:cNvSpPr>
            <a:spLocks noChangeArrowheads="1"/>
          </p:cNvSpPr>
          <p:nvPr userDrawn="1"/>
        </p:nvSpPr>
        <p:spPr bwMode="auto">
          <a:xfrm>
            <a:off x="7806270" y="4842934"/>
            <a:ext cx="1337730" cy="973666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5" name="Rectangle 15"/>
          <p:cNvSpPr>
            <a:spLocks noChangeArrowheads="1"/>
          </p:cNvSpPr>
          <p:nvPr userDrawn="1"/>
        </p:nvSpPr>
        <p:spPr bwMode="auto">
          <a:xfrm>
            <a:off x="7349067" y="4842935"/>
            <a:ext cx="406402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6" name="Rectangle 15"/>
          <p:cNvSpPr>
            <a:spLocks noChangeArrowheads="1"/>
          </p:cNvSpPr>
          <p:nvPr userDrawn="1"/>
        </p:nvSpPr>
        <p:spPr bwMode="auto">
          <a:xfrm>
            <a:off x="6587067" y="4842935"/>
            <a:ext cx="702733" cy="1938528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7" name="Rectangle 14"/>
          <p:cNvSpPr>
            <a:spLocks noChangeArrowheads="1"/>
          </p:cNvSpPr>
          <p:nvPr userDrawn="1"/>
        </p:nvSpPr>
        <p:spPr bwMode="auto">
          <a:xfrm>
            <a:off x="685800" y="4842935"/>
            <a:ext cx="76200" cy="193852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8" name="Rectangle 12"/>
          <p:cNvSpPr>
            <a:spLocks noChangeArrowheads="1"/>
          </p:cNvSpPr>
          <p:nvPr userDrawn="1"/>
        </p:nvSpPr>
        <p:spPr bwMode="auto">
          <a:xfrm>
            <a:off x="838200" y="4842936"/>
            <a:ext cx="5054600" cy="1938528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9" name="Rectangle 13"/>
          <p:cNvSpPr>
            <a:spLocks noChangeArrowheads="1"/>
          </p:cNvSpPr>
          <p:nvPr userDrawn="1"/>
        </p:nvSpPr>
        <p:spPr bwMode="auto">
          <a:xfrm>
            <a:off x="5969000" y="4842935"/>
            <a:ext cx="541867" cy="193852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70" name="Rectangle 69"/>
          <p:cNvSpPr>
            <a:spLocks noChangeArrowheads="1"/>
          </p:cNvSpPr>
          <p:nvPr userDrawn="1"/>
        </p:nvSpPr>
        <p:spPr bwMode="auto">
          <a:xfrm>
            <a:off x="0" y="4842930"/>
            <a:ext cx="609600" cy="1938867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63" name="Rectangle 194"/>
          <p:cNvSpPr>
            <a:spLocks noChangeArrowheads="1"/>
          </p:cNvSpPr>
          <p:nvPr userDrawn="1"/>
        </p:nvSpPr>
        <p:spPr bwMode="gray">
          <a:xfrm rot="10800000">
            <a:off x="0" y="0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252928" y="301568"/>
            <a:ext cx="7840497" cy="846307"/>
          </a:xfrm>
          <a:custGeom>
            <a:avLst/>
            <a:gdLst/>
            <a:ahLst/>
            <a:cxnLst>
              <a:cxn ang="0">
                <a:pos x="935" y="0"/>
              </a:cxn>
              <a:cxn ang="0">
                <a:pos x="798" y="0"/>
              </a:cxn>
              <a:cxn ang="0">
                <a:pos x="87" y="0"/>
              </a:cxn>
              <a:cxn ang="0">
                <a:pos x="0" y="91"/>
              </a:cxn>
              <a:cxn ang="0">
                <a:pos x="87" y="181"/>
              </a:cxn>
              <a:cxn ang="0">
                <a:pos x="798" y="181"/>
              </a:cxn>
              <a:cxn ang="0">
                <a:pos x="935" y="181"/>
              </a:cxn>
              <a:cxn ang="0">
                <a:pos x="2743" y="181"/>
              </a:cxn>
              <a:cxn ang="0">
                <a:pos x="2743" y="116"/>
              </a:cxn>
              <a:cxn ang="0">
                <a:pos x="2743" y="77"/>
              </a:cxn>
              <a:cxn ang="0">
                <a:pos x="2743" y="0"/>
              </a:cxn>
              <a:cxn ang="0">
                <a:pos x="935" y="0"/>
              </a:cxn>
            </a:cxnLst>
            <a:rect l="0" t="0" r="r" b="b"/>
            <a:pathLst>
              <a:path w="2743" h="181">
                <a:moveTo>
                  <a:pt x="935" y="0"/>
                </a:moveTo>
                <a:cubicBezTo>
                  <a:pt x="798" y="0"/>
                  <a:pt x="798" y="0"/>
                  <a:pt x="798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39" y="1"/>
                  <a:pt x="0" y="41"/>
                  <a:pt x="0" y="91"/>
                </a:cubicBezTo>
                <a:cubicBezTo>
                  <a:pt x="0" y="140"/>
                  <a:pt x="39" y="180"/>
                  <a:pt x="87" y="181"/>
                </a:cubicBezTo>
                <a:cubicBezTo>
                  <a:pt x="798" y="181"/>
                  <a:pt x="798" y="181"/>
                  <a:pt x="798" y="181"/>
                </a:cubicBezTo>
                <a:cubicBezTo>
                  <a:pt x="935" y="181"/>
                  <a:pt x="935" y="181"/>
                  <a:pt x="935" y="181"/>
                </a:cubicBezTo>
                <a:cubicBezTo>
                  <a:pt x="2743" y="181"/>
                  <a:pt x="2743" y="181"/>
                  <a:pt x="2743" y="181"/>
                </a:cubicBezTo>
                <a:cubicBezTo>
                  <a:pt x="2743" y="116"/>
                  <a:pt x="2743" y="116"/>
                  <a:pt x="2743" y="116"/>
                </a:cubicBezTo>
                <a:cubicBezTo>
                  <a:pt x="2743" y="77"/>
                  <a:pt x="2743" y="77"/>
                  <a:pt x="2743" y="77"/>
                </a:cubicBezTo>
                <a:cubicBezTo>
                  <a:pt x="2743" y="0"/>
                  <a:pt x="2743" y="0"/>
                  <a:pt x="2743" y="0"/>
                </a:cubicBezTo>
                <a:lnTo>
                  <a:pt x="935" y="0"/>
                </a:lnTo>
                <a:close/>
              </a:path>
            </a:pathLst>
          </a:custGeom>
          <a:gradFill>
            <a:gsLst>
              <a:gs pos="26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57150">
            <a:solidFill>
              <a:schemeClr val="tx1"/>
            </a:solidFill>
            <a:headEnd/>
            <a:tailEnd/>
          </a:ln>
          <a:effectLst>
            <a:glow rad="228600">
              <a:schemeClr val="accent3">
                <a:lumMod val="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915" y="262648"/>
            <a:ext cx="7206176" cy="9046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Flowchart: Connector 21"/>
          <p:cNvSpPr/>
          <p:nvPr userDrawn="1"/>
        </p:nvSpPr>
        <p:spPr>
          <a:xfrm>
            <a:off x="7859959" y="184824"/>
            <a:ext cx="1097280" cy="1097280"/>
          </a:xfrm>
          <a:prstGeom prst="flowChartConnector">
            <a:avLst/>
          </a:prstGeom>
          <a:gradFill>
            <a:gsLst>
              <a:gs pos="34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 w="57150">
            <a:solidFill>
              <a:schemeClr val="tx1"/>
            </a:solidFill>
          </a:ln>
          <a:effectLst>
            <a:glow rad="228600">
              <a:schemeClr val="accent3">
                <a:lumMod val="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898868" y="188725"/>
            <a:ext cx="990306" cy="1056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 i="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Rectangle 194"/>
          <p:cNvSpPr>
            <a:spLocks noChangeArrowheads="1"/>
          </p:cNvSpPr>
          <p:nvPr userDrawn="1"/>
        </p:nvSpPr>
        <p:spPr bwMode="gray">
          <a:xfrm>
            <a:off x="0" y="4815446"/>
            <a:ext cx="9144000" cy="2042554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22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833" y="1567543"/>
            <a:ext cx="8499395" cy="4693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68" r:id="rId10"/>
    <p:sldLayoutId id="2147483667" r:id="rId11"/>
    <p:sldLayoutId id="2147483661" r:id="rId12"/>
    <p:sldLayoutId id="2147483664" r:id="rId13"/>
    <p:sldLayoutId id="2147483662" r:id="rId14"/>
    <p:sldLayoutId id="2147483669" r:id="rId15"/>
    <p:sldLayoutId id="2147483670" r:id="rId16"/>
    <p:sldLayoutId id="2147483658" r:id="rId17"/>
    <p:sldLayoutId id="2147483659" r:id="rId18"/>
    <p:sldLayoutId id="2147483671" r:id="rId19"/>
    <p:sldLayoutId id="2147483672" r:id="rId2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/>
    </p:bld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50000"/>
          </a:schemeClr>
        </a:buClr>
        <a:buSzPct val="80000"/>
        <a:buFont typeface="Wingdings 3" charset="2"/>
        <a:buChar char=""/>
        <a:defRPr sz="2000" b="1" i="0" kern="1200">
          <a:solidFill>
            <a:schemeClr val="accent1">
              <a:lumMod val="50000"/>
            </a:schemeClr>
          </a:solidFill>
          <a:latin typeface="Arial" pitchFamily="34" charset="0"/>
          <a:ea typeface="+mj-ea"/>
          <a:cs typeface="Arial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50000"/>
          </a:schemeClr>
        </a:buClr>
        <a:buSzPct val="80000"/>
        <a:buFont typeface="Wingdings" pitchFamily="2" charset="2"/>
        <a:buChar char="q"/>
        <a:defRPr sz="1800" b="1" i="0" kern="1200">
          <a:solidFill>
            <a:schemeClr val="accent1">
              <a:lumMod val="50000"/>
            </a:schemeClr>
          </a:solidFill>
          <a:latin typeface="Arial" pitchFamily="34" charset="0"/>
          <a:ea typeface="+mj-ea"/>
          <a:cs typeface="Arial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50000"/>
          </a:schemeClr>
        </a:buClr>
        <a:buSzPct val="80000"/>
        <a:buFont typeface="Wingdings" pitchFamily="2" charset="2"/>
        <a:buChar char="Ø"/>
        <a:defRPr sz="1600" b="1" i="0" kern="1200">
          <a:solidFill>
            <a:schemeClr val="accent1">
              <a:lumMod val="50000"/>
            </a:schemeClr>
          </a:solidFill>
          <a:latin typeface="Arial" pitchFamily="34" charset="0"/>
          <a:ea typeface="+mj-ea"/>
          <a:cs typeface="Arial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50000"/>
          </a:schemeClr>
        </a:buClr>
        <a:buSzPct val="80000"/>
        <a:buFont typeface="Wingdings" pitchFamily="2" charset="2"/>
        <a:buChar char="§"/>
        <a:defRPr sz="1400" b="1" i="0" kern="1200">
          <a:solidFill>
            <a:schemeClr val="accent1">
              <a:lumMod val="50000"/>
            </a:schemeClr>
          </a:solidFill>
          <a:latin typeface="Arial" pitchFamily="34" charset="0"/>
          <a:ea typeface="+mj-ea"/>
          <a:cs typeface="Arial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400" b="1" i="0" kern="1200">
          <a:solidFill>
            <a:schemeClr val="accent1">
              <a:lumMod val="50000"/>
            </a:schemeClr>
          </a:solidFill>
          <a:latin typeface="Arial" pitchFamily="34" charset="0"/>
          <a:ea typeface="+mj-ea"/>
          <a:cs typeface="Arial" pitchFamily="34" charset="0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2"/>
          <p:cNvSpPr>
            <a:spLocks noChangeArrowheads="1"/>
          </p:cNvSpPr>
          <p:nvPr userDrawn="1"/>
        </p:nvSpPr>
        <p:spPr bwMode="auto">
          <a:xfrm>
            <a:off x="0" y="7"/>
            <a:ext cx="9144000" cy="1744126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Rectangle 194"/>
          <p:cNvSpPr>
            <a:spLocks noChangeArrowheads="1"/>
          </p:cNvSpPr>
          <p:nvPr userDrawn="1"/>
        </p:nvSpPr>
        <p:spPr bwMode="gray">
          <a:xfrm rot="10800000">
            <a:off x="0" y="76199"/>
            <a:ext cx="9144000" cy="182033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252928" y="301568"/>
            <a:ext cx="7840497" cy="846307"/>
          </a:xfrm>
          <a:custGeom>
            <a:avLst/>
            <a:gdLst/>
            <a:ahLst/>
            <a:cxnLst>
              <a:cxn ang="0">
                <a:pos x="935" y="0"/>
              </a:cxn>
              <a:cxn ang="0">
                <a:pos x="798" y="0"/>
              </a:cxn>
              <a:cxn ang="0">
                <a:pos x="87" y="0"/>
              </a:cxn>
              <a:cxn ang="0">
                <a:pos x="0" y="91"/>
              </a:cxn>
              <a:cxn ang="0">
                <a:pos x="87" y="181"/>
              </a:cxn>
              <a:cxn ang="0">
                <a:pos x="798" y="181"/>
              </a:cxn>
              <a:cxn ang="0">
                <a:pos x="935" y="181"/>
              </a:cxn>
              <a:cxn ang="0">
                <a:pos x="2743" y="181"/>
              </a:cxn>
              <a:cxn ang="0">
                <a:pos x="2743" y="116"/>
              </a:cxn>
              <a:cxn ang="0">
                <a:pos x="2743" y="77"/>
              </a:cxn>
              <a:cxn ang="0">
                <a:pos x="2743" y="0"/>
              </a:cxn>
              <a:cxn ang="0">
                <a:pos x="935" y="0"/>
              </a:cxn>
            </a:cxnLst>
            <a:rect l="0" t="0" r="r" b="b"/>
            <a:pathLst>
              <a:path w="2743" h="181">
                <a:moveTo>
                  <a:pt x="935" y="0"/>
                </a:moveTo>
                <a:cubicBezTo>
                  <a:pt x="798" y="0"/>
                  <a:pt x="798" y="0"/>
                  <a:pt x="798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39" y="1"/>
                  <a:pt x="0" y="41"/>
                  <a:pt x="0" y="91"/>
                </a:cubicBezTo>
                <a:cubicBezTo>
                  <a:pt x="0" y="140"/>
                  <a:pt x="39" y="180"/>
                  <a:pt x="87" y="181"/>
                </a:cubicBezTo>
                <a:cubicBezTo>
                  <a:pt x="798" y="181"/>
                  <a:pt x="798" y="181"/>
                  <a:pt x="798" y="181"/>
                </a:cubicBezTo>
                <a:cubicBezTo>
                  <a:pt x="935" y="181"/>
                  <a:pt x="935" y="181"/>
                  <a:pt x="935" y="181"/>
                </a:cubicBezTo>
                <a:cubicBezTo>
                  <a:pt x="2743" y="181"/>
                  <a:pt x="2743" y="181"/>
                  <a:pt x="2743" y="181"/>
                </a:cubicBezTo>
                <a:cubicBezTo>
                  <a:pt x="2743" y="116"/>
                  <a:pt x="2743" y="116"/>
                  <a:pt x="2743" y="116"/>
                </a:cubicBezTo>
                <a:cubicBezTo>
                  <a:pt x="2743" y="77"/>
                  <a:pt x="2743" y="77"/>
                  <a:pt x="2743" y="77"/>
                </a:cubicBezTo>
                <a:cubicBezTo>
                  <a:pt x="2743" y="0"/>
                  <a:pt x="2743" y="0"/>
                  <a:pt x="2743" y="0"/>
                </a:cubicBezTo>
                <a:lnTo>
                  <a:pt x="935" y="0"/>
                </a:lnTo>
                <a:close/>
              </a:path>
            </a:pathLst>
          </a:custGeom>
          <a:gradFill>
            <a:gsLst>
              <a:gs pos="26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57150">
            <a:solidFill>
              <a:schemeClr val="tx1"/>
            </a:solidFill>
            <a:headEnd/>
            <a:tailEnd/>
          </a:ln>
          <a:effectLst>
            <a:glow rad="139700">
              <a:schemeClr val="accent1"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solidFill>
                <a:srgbClr val="04617B">
                  <a:lumMod val="20000"/>
                  <a:lumOff val="80000"/>
                </a:srgb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6111" y="330740"/>
            <a:ext cx="7115708" cy="77821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Flowchart: Connector 21"/>
          <p:cNvSpPr/>
          <p:nvPr userDrawn="1"/>
        </p:nvSpPr>
        <p:spPr>
          <a:xfrm>
            <a:off x="7859959" y="184824"/>
            <a:ext cx="1097280" cy="1097280"/>
          </a:xfrm>
          <a:prstGeom prst="flowChartConnector">
            <a:avLst/>
          </a:prstGeom>
          <a:gradFill>
            <a:gsLst>
              <a:gs pos="34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</a:gradFill>
          <a:ln w="57150">
            <a:solidFill>
              <a:schemeClr val="tx1"/>
            </a:solidFill>
          </a:ln>
          <a:effectLst>
            <a:glow rad="139700">
              <a:schemeClr val="accent1"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/>
          </a:lnRef>
          <a:fillRef idx="1002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rgbClr val="04617B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907335" y="188725"/>
            <a:ext cx="990306" cy="1056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 i="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23"/>
          <a:srcRect/>
          <a:stretch>
            <a:fillRect/>
          </a:stretch>
        </p:blipFill>
        <p:spPr bwMode="auto">
          <a:xfrm>
            <a:off x="7808794" y="5916798"/>
            <a:ext cx="1199622" cy="7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833" y="1567543"/>
            <a:ext cx="8499395" cy="4693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7172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50000"/>
          </a:schemeClr>
        </a:buClr>
        <a:buSzPct val="80000"/>
        <a:buFont typeface="Wingdings 3" charset="2"/>
        <a:buChar char=""/>
        <a:defRPr sz="2000" b="1" i="0" kern="1200">
          <a:solidFill>
            <a:schemeClr val="accent1">
              <a:lumMod val="50000"/>
            </a:schemeClr>
          </a:solidFill>
          <a:latin typeface="Arial" pitchFamily="34" charset="0"/>
          <a:ea typeface="+mj-ea"/>
          <a:cs typeface="Arial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50000"/>
          </a:schemeClr>
        </a:buClr>
        <a:buSzPct val="80000"/>
        <a:buFont typeface="Wingdings" pitchFamily="2" charset="2"/>
        <a:buChar char="q"/>
        <a:defRPr sz="1800" b="1" i="0" kern="1200">
          <a:solidFill>
            <a:schemeClr val="accent1">
              <a:lumMod val="50000"/>
            </a:schemeClr>
          </a:solidFill>
          <a:latin typeface="Arial" pitchFamily="34" charset="0"/>
          <a:ea typeface="+mj-ea"/>
          <a:cs typeface="Arial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50000"/>
          </a:schemeClr>
        </a:buClr>
        <a:buSzPct val="80000"/>
        <a:buFont typeface="Wingdings" pitchFamily="2" charset="2"/>
        <a:buChar char="Ø"/>
        <a:defRPr sz="1600" b="1" i="0" kern="1200">
          <a:solidFill>
            <a:schemeClr val="accent1">
              <a:lumMod val="50000"/>
            </a:schemeClr>
          </a:solidFill>
          <a:latin typeface="Arial" pitchFamily="34" charset="0"/>
          <a:ea typeface="+mj-ea"/>
          <a:cs typeface="Arial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50000"/>
          </a:schemeClr>
        </a:buClr>
        <a:buSzPct val="80000"/>
        <a:buFont typeface="Wingdings" pitchFamily="2" charset="2"/>
        <a:buChar char="§"/>
        <a:defRPr sz="1400" b="1" i="0" kern="1200">
          <a:solidFill>
            <a:schemeClr val="accent1">
              <a:lumMod val="50000"/>
            </a:schemeClr>
          </a:solidFill>
          <a:latin typeface="Arial" pitchFamily="34" charset="0"/>
          <a:ea typeface="+mj-ea"/>
          <a:cs typeface="Arial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400" b="1" i="0" kern="1200">
          <a:solidFill>
            <a:schemeClr val="accent1">
              <a:lumMod val="50000"/>
            </a:schemeClr>
          </a:solidFill>
          <a:latin typeface="Arial" pitchFamily="34" charset="0"/>
          <a:ea typeface="+mj-ea"/>
          <a:cs typeface="Arial" pitchFamily="34" charset="0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ms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botpilot/ros-seminar" TargetMode="Externa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Node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all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ROS </a:t>
            </a:r>
            <a:r>
              <a:rPr lang="ko-KR" altLang="en-US" cap="all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강의 자료</a:t>
            </a:r>
            <a:endParaRPr 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837113" y="5095703"/>
            <a:ext cx="5368509" cy="1453218"/>
          </a:xfrm>
        </p:spPr>
        <p:txBody>
          <a:bodyPr/>
          <a:lstStyle/>
          <a:p>
            <a:r>
              <a:rPr lang="en-US" altLang="ko-KR"/>
              <a:t>2023-03-29</a:t>
            </a:r>
          </a:p>
          <a:p>
            <a:r>
              <a:rPr lang="en-US" altLang="ko-KR"/>
              <a:t>WENS </a:t>
            </a:r>
            <a:r>
              <a:rPr lang="ko-KR" altLang="en-US"/>
              <a:t>연구실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257347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/>
              <a:t>각각의 노드들이 의사소통 할 때 사용하는 데이터 타입</a:t>
            </a:r>
            <a:endParaRPr lang="en-US" altLang="ko-KR" b="0"/>
          </a:p>
          <a:p>
            <a:pPr lvl="1"/>
            <a:r>
              <a:rPr lang="ko-KR" altLang="en-US" b="0"/>
              <a:t>종류 </a:t>
            </a:r>
            <a:r>
              <a:rPr lang="en-US" altLang="ko-KR" b="0"/>
              <a:t>: </a:t>
            </a:r>
            <a:r>
              <a:rPr lang="ko-KR" altLang="en-US" b="0"/>
              <a:t>토픽</a:t>
            </a:r>
            <a:r>
              <a:rPr lang="en-US" altLang="ko-KR" b="0"/>
              <a:t>, </a:t>
            </a:r>
            <a:r>
              <a:rPr lang="ko-KR" altLang="en-US" b="0"/>
              <a:t>서비스</a:t>
            </a:r>
            <a:r>
              <a:rPr lang="en-US" altLang="ko-KR" b="0"/>
              <a:t>, </a:t>
            </a:r>
            <a:r>
              <a:rPr lang="ko-KR" altLang="en-US" b="0"/>
              <a:t>액션</a:t>
            </a:r>
            <a:endParaRPr lang="en-US" altLang="ko-KR" b="0"/>
          </a:p>
          <a:p>
            <a:pPr marL="0" indent="0">
              <a:buNone/>
            </a:pPr>
            <a:endParaRPr lang="en-US" altLang="ko-KR" b="0" dirty="0"/>
          </a:p>
          <a:p>
            <a:pPr lvl="1"/>
            <a:endParaRPr lang="en-US" altLang="ko-KR" b="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주요 개념 </a:t>
            </a:r>
            <a:r>
              <a:rPr lang="en-US" altLang="ko-KR"/>
              <a:t>- </a:t>
            </a:r>
            <a:r>
              <a:rPr lang="ko-KR" altLang="en-US"/>
              <a:t>메세지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90" y="2720804"/>
            <a:ext cx="8762679" cy="238739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873CECA-175E-C40E-2C25-A3E714BFD3B0}"/>
              </a:ext>
            </a:extLst>
          </p:cNvPr>
          <p:cNvSpPr/>
          <p:nvPr/>
        </p:nvSpPr>
        <p:spPr>
          <a:xfrm>
            <a:off x="327833" y="6519446"/>
            <a:ext cx="35393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참조 </a:t>
            </a:r>
            <a:r>
              <a:rPr lang="en-US" altLang="ko-KR" sz="1600">
                <a:solidFill>
                  <a:schemeClr val="bg1"/>
                </a:solidFill>
              </a:rPr>
              <a:t>: </a:t>
            </a:r>
            <a:r>
              <a:rPr lang="en-US" altLang="ko-KR" sz="1600">
                <a:hlinkClick r:id="rId3"/>
              </a:rPr>
              <a:t>http://wiki.ros.org/msg</a:t>
            </a:r>
            <a:endParaRPr lang="en-US" altLang="ko-KR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503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11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메세지</a:t>
            </a:r>
            <a:r>
              <a:rPr lang="en-US" altLang="ko-KR"/>
              <a:t> -</a:t>
            </a:r>
            <a:r>
              <a:rPr lang="ko-KR" altLang="en-US"/>
              <a:t> 개요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63" y="1754375"/>
            <a:ext cx="75152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89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12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메세지</a:t>
            </a:r>
            <a:r>
              <a:rPr lang="en-US" altLang="ko-KR"/>
              <a:t> - </a:t>
            </a:r>
            <a:r>
              <a:rPr lang="ko-KR" altLang="en-US"/>
              <a:t>토픽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28B100-40D7-BE81-4C29-E295CEAE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4" y="1737072"/>
            <a:ext cx="8664391" cy="415425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904A620-EA50-16D1-CA1A-6D6D1BFDFAA2}"/>
              </a:ext>
            </a:extLst>
          </p:cNvPr>
          <p:cNvSpPr/>
          <p:nvPr/>
        </p:nvSpPr>
        <p:spPr>
          <a:xfrm>
            <a:off x="327833" y="6519446"/>
            <a:ext cx="5025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참조 </a:t>
            </a:r>
            <a:r>
              <a:rPr lang="en-US" altLang="ko-KR" sz="1600">
                <a:solidFill>
                  <a:schemeClr val="bg1"/>
                </a:solidFill>
              </a:rPr>
              <a:t>: https://github.com/robotpilot/ros-seminar</a:t>
            </a:r>
          </a:p>
        </p:txBody>
      </p:sp>
    </p:spTree>
    <p:extLst>
      <p:ext uri="{BB962C8B-B14F-4D97-AF65-F5344CB8AC3E}">
        <p14:creationId xmlns:p14="http://schemas.microsoft.com/office/powerpoint/2010/main" val="3188000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메세지</a:t>
            </a:r>
            <a:r>
              <a:rPr lang="en-US" altLang="ko-KR"/>
              <a:t> - </a:t>
            </a:r>
            <a:r>
              <a:rPr lang="ko-KR" altLang="en-US"/>
              <a:t>서비스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DCA592-24FD-6F5B-B9E3-302B4EC1E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52"/>
          <a:stretch/>
        </p:blipFill>
        <p:spPr>
          <a:xfrm>
            <a:off x="581032" y="1853412"/>
            <a:ext cx="7981937" cy="41161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AEEF15A-654E-1747-4825-9EC3261DC73A}"/>
              </a:ext>
            </a:extLst>
          </p:cNvPr>
          <p:cNvSpPr/>
          <p:nvPr/>
        </p:nvSpPr>
        <p:spPr>
          <a:xfrm>
            <a:off x="327833" y="6519446"/>
            <a:ext cx="5025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참조 </a:t>
            </a:r>
            <a:r>
              <a:rPr lang="en-US" altLang="ko-KR" sz="1600">
                <a:solidFill>
                  <a:schemeClr val="bg1"/>
                </a:solidFill>
              </a:rPr>
              <a:t>: https://github.com/robotpilot/ros-seminar</a:t>
            </a:r>
          </a:p>
        </p:txBody>
      </p:sp>
    </p:spTree>
    <p:extLst>
      <p:ext uri="{BB962C8B-B14F-4D97-AF65-F5344CB8AC3E}">
        <p14:creationId xmlns:p14="http://schemas.microsoft.com/office/powerpoint/2010/main" val="2926582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223A2C-A21A-B576-3A2B-B3764448E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E889D70-CFED-5DED-9BDD-518BB113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메세지 </a:t>
            </a:r>
            <a:r>
              <a:rPr lang="en-US" altLang="ko-KR"/>
              <a:t>- </a:t>
            </a:r>
            <a:r>
              <a:rPr lang="ko-KR" altLang="en-US"/>
              <a:t>액션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CD5F59-8C6E-D2F6-3062-5C64E4548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51"/>
          <a:stretch/>
        </p:blipFill>
        <p:spPr>
          <a:xfrm>
            <a:off x="1595438" y="1724643"/>
            <a:ext cx="5953125" cy="46952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902009A-B0EE-9C2C-608E-58D6BFB96BED}"/>
              </a:ext>
            </a:extLst>
          </p:cNvPr>
          <p:cNvSpPr/>
          <p:nvPr/>
        </p:nvSpPr>
        <p:spPr>
          <a:xfrm>
            <a:off x="327833" y="6519446"/>
            <a:ext cx="5025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참조 </a:t>
            </a:r>
            <a:r>
              <a:rPr lang="en-US" altLang="ko-KR" sz="1600">
                <a:solidFill>
                  <a:schemeClr val="bg1"/>
                </a:solidFill>
              </a:rPr>
              <a:t>: https://github.com/robotpilot/ros-seminar</a:t>
            </a:r>
          </a:p>
        </p:txBody>
      </p:sp>
    </p:spTree>
    <p:extLst>
      <p:ext uri="{BB962C8B-B14F-4D97-AF65-F5344CB8AC3E}">
        <p14:creationId xmlns:p14="http://schemas.microsoft.com/office/powerpoint/2010/main" val="757508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메세지 </a:t>
            </a:r>
            <a:r>
              <a:rPr lang="en-US" altLang="ko-KR"/>
              <a:t>- </a:t>
            </a:r>
            <a:r>
              <a:rPr lang="ko-KR" altLang="en-US"/>
              <a:t>통신 개요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6C158B-9314-66BE-D067-3D879A75E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2024062"/>
            <a:ext cx="62388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64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메세지</a:t>
            </a:r>
            <a:r>
              <a:rPr lang="en-US" altLang="ko-KR"/>
              <a:t> </a:t>
            </a:r>
            <a:r>
              <a:rPr lang="ko-KR" altLang="en-US"/>
              <a:t>통신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71915" y="4574509"/>
            <a:ext cx="71988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45454"/>
                </a:solidFill>
                <a:latin typeface="ArialMT"/>
              </a:rPr>
              <a:t>Reference Book: </a:t>
            </a:r>
            <a:r>
              <a:rPr lang="en-US" altLang="ko-KR" b="1" dirty="0">
                <a:solidFill>
                  <a:srgbClr val="6A6A6A"/>
                </a:solidFill>
                <a:latin typeface="Arial-BoldMT"/>
              </a:rPr>
              <a:t>ROS Robot Programming </a:t>
            </a:r>
          </a:p>
          <a:p>
            <a:r>
              <a:rPr lang="en-US" altLang="ko-KR" dirty="0">
                <a:solidFill>
                  <a:srgbClr val="545454"/>
                </a:solidFill>
                <a:latin typeface="ArialMT"/>
              </a:rPr>
              <a:t>Authors: </a:t>
            </a:r>
            <a:r>
              <a:rPr lang="en-US" altLang="ko-KR" dirty="0" err="1">
                <a:solidFill>
                  <a:srgbClr val="545454"/>
                </a:solidFill>
                <a:latin typeface="ArialMT"/>
              </a:rPr>
              <a:t>Yoonseok</a:t>
            </a:r>
            <a:r>
              <a:rPr lang="en-US" altLang="ko-KR" dirty="0">
                <a:solidFill>
                  <a:srgbClr val="545454"/>
                </a:solidFill>
                <a:latin typeface="ArialMT"/>
              </a:rPr>
              <a:t> </a:t>
            </a:r>
            <a:r>
              <a:rPr lang="en-US" altLang="ko-KR" dirty="0" err="1">
                <a:solidFill>
                  <a:srgbClr val="545454"/>
                </a:solidFill>
                <a:latin typeface="ArialMT"/>
              </a:rPr>
              <a:t>Pyo</a:t>
            </a:r>
            <a:r>
              <a:rPr lang="en-US" altLang="ko-KR" dirty="0">
                <a:solidFill>
                  <a:srgbClr val="545454"/>
                </a:solidFill>
                <a:latin typeface="ArialMT"/>
              </a:rPr>
              <a:t>, </a:t>
            </a:r>
            <a:r>
              <a:rPr lang="en-US" altLang="ko-KR" dirty="0" err="1">
                <a:solidFill>
                  <a:srgbClr val="545454"/>
                </a:solidFill>
                <a:latin typeface="ArialMT"/>
              </a:rPr>
              <a:t>Hancheol</a:t>
            </a:r>
            <a:r>
              <a:rPr lang="en-US" altLang="ko-KR" dirty="0">
                <a:solidFill>
                  <a:srgbClr val="545454"/>
                </a:solidFill>
                <a:latin typeface="ArialMT"/>
              </a:rPr>
              <a:t> Cho, Leon Jung, Darby Lim</a:t>
            </a:r>
          </a:p>
          <a:p>
            <a:endParaRPr lang="en-US" altLang="ko-KR" dirty="0">
              <a:hlinkClick r:id="rId2"/>
            </a:endParaRPr>
          </a:p>
          <a:p>
            <a:r>
              <a:rPr lang="en-US" altLang="ko-KR" dirty="0">
                <a:solidFill>
                  <a:srgbClr val="545454"/>
                </a:solidFill>
                <a:latin typeface="ArialMT"/>
              </a:rPr>
              <a:t>For Korean :  </a:t>
            </a:r>
            <a:r>
              <a:rPr lang="en-US" altLang="ko-KR" dirty="0">
                <a:hlinkClick r:id="rId2"/>
              </a:rPr>
              <a:t>https://github.com/robotpilot/ros-seminar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748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/>
              <a:t>XMLRPC(XML-Remote Procedure Call)</a:t>
            </a:r>
          </a:p>
          <a:p>
            <a:pPr lvl="1"/>
            <a:r>
              <a:rPr lang="ko-KR" altLang="en-US" b="0"/>
              <a:t>매우 단순한 통신 규약</a:t>
            </a:r>
            <a:endParaRPr lang="en-US" altLang="ko-KR" b="0"/>
          </a:p>
          <a:p>
            <a:pPr lvl="1"/>
            <a:r>
              <a:rPr lang="ko-KR" altLang="en-US" b="0"/>
              <a:t>기본 </a:t>
            </a:r>
            <a:r>
              <a:rPr lang="en-US" altLang="ko-KR" b="0"/>
              <a:t>URI </a:t>
            </a:r>
            <a:r>
              <a:rPr lang="ko-KR" altLang="en-US" b="0"/>
              <a:t>주소 </a:t>
            </a:r>
            <a:r>
              <a:rPr lang="en-US" altLang="ko-KR" b="0"/>
              <a:t>:</a:t>
            </a:r>
          </a:p>
          <a:p>
            <a:pPr lvl="2"/>
            <a:r>
              <a:rPr lang="en-US" altLang="ko-KR" b="0"/>
              <a:t>IP </a:t>
            </a:r>
            <a:r>
              <a:rPr lang="ko-KR" altLang="en-US" b="0"/>
              <a:t>주소 </a:t>
            </a:r>
            <a:r>
              <a:rPr lang="en-US" altLang="ko-KR" b="0"/>
              <a:t>: localPC</a:t>
            </a:r>
          </a:p>
          <a:p>
            <a:pPr lvl="2"/>
            <a:r>
              <a:rPr lang="ko-KR" altLang="en-US" b="0"/>
              <a:t>포트 번호 </a:t>
            </a:r>
            <a:r>
              <a:rPr lang="en-US" altLang="ko-KR" b="0"/>
              <a:t>: 11311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/>
              <a:t>. </a:t>
            </a:r>
            <a:r>
              <a:rPr lang="ko-KR" altLang="en-US"/>
              <a:t>마스터 구동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1346" b="35440"/>
          <a:stretch/>
        </p:blipFill>
        <p:spPr>
          <a:xfrm>
            <a:off x="105986" y="3541574"/>
            <a:ext cx="8932027" cy="331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77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8C132F3-8D92-C2E1-259D-7815646309A6}"/>
              </a:ext>
            </a:extLst>
          </p:cNvPr>
          <p:cNvSpPr/>
          <p:nvPr/>
        </p:nvSpPr>
        <p:spPr>
          <a:xfrm>
            <a:off x="7753350" y="5810250"/>
            <a:ext cx="1390650" cy="1047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/>
              <a:t>. </a:t>
            </a:r>
            <a:r>
              <a:rPr lang="ko-KR" altLang="en-US"/>
              <a:t>서브스크라이버 노드 구동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087901-B95E-77A3-0B8C-299076003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40" y="2046308"/>
            <a:ext cx="7637719" cy="44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5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3873249-1394-D97D-FDF2-3BA21AA0AFFF}"/>
              </a:ext>
            </a:extLst>
          </p:cNvPr>
          <p:cNvSpPr/>
          <p:nvPr/>
        </p:nvSpPr>
        <p:spPr>
          <a:xfrm>
            <a:off x="7753350" y="5810250"/>
            <a:ext cx="1390650" cy="1047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퍼블리셔 노드 구동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FD6A13-CCDE-602D-FB07-989D7ED86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40" y="2046306"/>
            <a:ext cx="7727847" cy="44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69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B4BBF8-B2A0-399B-89EC-528C9C4D5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/>
              <a:t>ROS</a:t>
            </a:r>
            <a:r>
              <a:rPr lang="ko-KR" altLang="en-US"/>
              <a:t> 소개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주요 개념 설명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메세지 통신 구조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실습 </a:t>
            </a:r>
            <a:r>
              <a:rPr lang="en-US" altLang="ko-KR"/>
              <a:t>: </a:t>
            </a:r>
            <a:r>
              <a:rPr lang="ko-KR" altLang="en-US"/>
              <a:t>터틀심 제어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실습 </a:t>
            </a:r>
            <a:r>
              <a:rPr lang="en-US" altLang="ko-KR"/>
              <a:t>: </a:t>
            </a:r>
            <a:r>
              <a:rPr lang="ko-KR" altLang="en-US"/>
              <a:t>메세지 원격 송신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실습 </a:t>
            </a:r>
            <a:r>
              <a:rPr lang="en-US" altLang="ko-KR"/>
              <a:t>: </a:t>
            </a:r>
            <a:r>
              <a:rPr lang="ko-KR" altLang="en-US"/>
              <a:t>비밥 드론 제어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B27678-66AB-3B92-0A78-3DDFF7770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4F634E2-AC37-037E-F9BA-038F2746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125901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5D3368-3FC4-4B2A-4D80-EB399FE27323}"/>
              </a:ext>
            </a:extLst>
          </p:cNvPr>
          <p:cNvSpPr/>
          <p:nvPr/>
        </p:nvSpPr>
        <p:spPr>
          <a:xfrm>
            <a:off x="7753350" y="5810250"/>
            <a:ext cx="1390650" cy="1047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마스터는 서브스크라이버 노드에게 새로운 퍼블리셔 정보를 알림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20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퍼블리셔 정보 알림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FA4E0C-DCD5-A97A-09AB-DB39ADEBE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40" y="2092875"/>
            <a:ext cx="7727847" cy="44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73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3DAAD1E-9A75-A705-D0B5-DE8B1536DEFE}"/>
              </a:ext>
            </a:extLst>
          </p:cNvPr>
          <p:cNvSpPr/>
          <p:nvPr/>
        </p:nvSpPr>
        <p:spPr>
          <a:xfrm>
            <a:off x="7753350" y="5810250"/>
            <a:ext cx="1390650" cy="1047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마스터로 부터 받은 퍼블리셔 정보를 이용하여 </a:t>
            </a:r>
            <a:r>
              <a:rPr lang="en-US" altLang="ko-KR"/>
              <a:t>TCPROS </a:t>
            </a:r>
            <a:r>
              <a:rPr lang="ko-KR" altLang="en-US"/>
              <a:t>접속 요청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/>
              <a:t>. </a:t>
            </a:r>
            <a:r>
              <a:rPr lang="ko-KR" altLang="en-US"/>
              <a:t>퍼블리셔 노드에 접속 요청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F22E27-1D3A-7B6E-24B9-5AC4569D7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40" y="2074884"/>
            <a:ext cx="7637720" cy="445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07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DFA4ACF-21D7-3FCC-0908-FEA2DB146B60}"/>
              </a:ext>
            </a:extLst>
          </p:cNvPr>
          <p:cNvSpPr/>
          <p:nvPr/>
        </p:nvSpPr>
        <p:spPr>
          <a:xfrm>
            <a:off x="7753350" y="5810250"/>
            <a:ext cx="1390650" cy="1047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접속 응답에 해당되는 자신의 </a:t>
            </a:r>
            <a:r>
              <a:rPr lang="en-US" altLang="ko-KR"/>
              <a:t>TCP URI </a:t>
            </a:r>
            <a:r>
              <a:rPr lang="ko-KR" altLang="en-US"/>
              <a:t>주소와 포트번호를 전송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22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/>
              <a:t>. </a:t>
            </a:r>
            <a:r>
              <a:rPr lang="ko-KR" altLang="en-US"/>
              <a:t>서브스크라이버 노드에 접속 응답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ECACB8-A413-885B-4F00-D81B4E32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40" y="2074885"/>
            <a:ext cx="7658087" cy="445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25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DA78D35-46EB-F112-A001-306DD522EEB1}"/>
              </a:ext>
            </a:extLst>
          </p:cNvPr>
          <p:cNvSpPr/>
          <p:nvPr/>
        </p:nvSpPr>
        <p:spPr>
          <a:xfrm>
            <a:off x="7753350" y="5810250"/>
            <a:ext cx="1390650" cy="1047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78BC74-4733-9908-6D49-9CEEBFD9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73" y="2088647"/>
            <a:ext cx="7658087" cy="4438613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TCPROS</a:t>
            </a:r>
            <a:r>
              <a:rPr lang="ko-KR" altLang="en-US"/>
              <a:t>를 이용하여 퍼블리셔 노드와 직접 연결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TCP Connection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6152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93776B-6087-656A-F044-DF86F27DA0F3}"/>
              </a:ext>
            </a:extLst>
          </p:cNvPr>
          <p:cNvSpPr/>
          <p:nvPr/>
        </p:nvSpPr>
        <p:spPr>
          <a:xfrm>
            <a:off x="7753350" y="5810250"/>
            <a:ext cx="1390650" cy="1047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321F33-2DC0-6376-2AC4-072578A3F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40" y="2072913"/>
            <a:ext cx="7637720" cy="4454347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퍼블리셔 노드가 서브스크라이버 노드에게 메세지 전송 </a:t>
            </a:r>
            <a:r>
              <a:rPr lang="en-US" altLang="ko-KR"/>
              <a:t>(</a:t>
            </a:r>
            <a:r>
              <a:rPr lang="ko-KR" altLang="en-US"/>
              <a:t>토픽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24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en-US" altLang="ko-KR"/>
              <a:t>. </a:t>
            </a:r>
            <a:r>
              <a:rPr lang="ko-KR" altLang="en-US"/>
              <a:t>메세지 전송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63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: </a:t>
            </a:r>
            <a:r>
              <a:rPr lang="ko-KR" altLang="en-US"/>
              <a:t>터틀심 제어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8732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505DF1-9A24-B720-371F-3B2C4812F4F5}"/>
              </a:ext>
            </a:extLst>
          </p:cNvPr>
          <p:cNvSpPr/>
          <p:nvPr/>
        </p:nvSpPr>
        <p:spPr>
          <a:xfrm>
            <a:off x="7753350" y="5810250"/>
            <a:ext cx="1390650" cy="1047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26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터틀심 제어 </a:t>
            </a:r>
            <a:r>
              <a:rPr lang="en-US" altLang="ko-KR"/>
              <a:t>- </a:t>
            </a:r>
            <a:r>
              <a:rPr lang="ko-KR" altLang="en-US"/>
              <a:t>마스터 구동</a:t>
            </a:r>
            <a:endParaRPr lang="ko-KR" altLang="en-US" dirty="0"/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37B0A125-77F4-7E06-C265-F5A590A8C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833" y="1567543"/>
            <a:ext cx="8499395" cy="4693920"/>
          </a:xfrm>
        </p:spPr>
        <p:txBody>
          <a:bodyPr/>
          <a:lstStyle/>
          <a:p>
            <a:r>
              <a:rPr lang="ko-KR" altLang="en-US"/>
              <a:t>터미널 실행</a:t>
            </a:r>
            <a:endParaRPr lang="en-US" altLang="ko-KR"/>
          </a:p>
          <a:p>
            <a:pPr lvl="1"/>
            <a:r>
              <a:rPr lang="ko-KR" altLang="en-US"/>
              <a:t>터미널 </a:t>
            </a:r>
            <a:r>
              <a:rPr lang="en-US" altLang="ko-KR"/>
              <a:t>: </a:t>
            </a:r>
            <a:r>
              <a:rPr lang="ko-KR" altLang="en-US"/>
              <a:t>컴퓨터와 사용자간 의사소통을 하기 위한 도구</a:t>
            </a:r>
            <a:endParaRPr lang="en-US" altLang="ko-KR"/>
          </a:p>
          <a:p>
            <a:pPr lvl="1"/>
            <a:r>
              <a:rPr lang="ko-KR" altLang="en-US"/>
              <a:t>실행 방법 </a:t>
            </a:r>
            <a:r>
              <a:rPr lang="en-US" altLang="ko-KR"/>
              <a:t>: </a:t>
            </a:r>
            <a:r>
              <a:rPr lang="ko-KR" altLang="en-US"/>
              <a:t>윈도우 </a:t>
            </a:r>
            <a:r>
              <a:rPr lang="en-US" altLang="ko-KR"/>
              <a:t>-&gt; "Ubuntu" </a:t>
            </a:r>
            <a:r>
              <a:rPr lang="ko-KR" altLang="en-US"/>
              <a:t>검색 </a:t>
            </a:r>
            <a:r>
              <a:rPr lang="en-US" altLang="ko-KR"/>
              <a:t>-&gt; Ubuntu 18.04 </a:t>
            </a:r>
            <a:r>
              <a:rPr lang="ko-KR" altLang="en-US"/>
              <a:t>클릭</a:t>
            </a:r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89763E-4FB5-F156-8C26-88F24DB22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76" y="3038893"/>
            <a:ext cx="3699171" cy="30067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802BE7-6761-362E-E452-8125B595C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15"/>
          <a:stretch/>
        </p:blipFill>
        <p:spPr>
          <a:xfrm>
            <a:off x="4319334" y="3038894"/>
            <a:ext cx="4578307" cy="3006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645567-EDCE-1FD5-3B86-9C0909D39E0B}"/>
              </a:ext>
            </a:extLst>
          </p:cNvPr>
          <p:cNvSpPr txBox="1"/>
          <p:nvPr/>
        </p:nvSpPr>
        <p:spPr>
          <a:xfrm>
            <a:off x="842167" y="6162810"/>
            <a:ext cx="260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윈도우 검색 </a:t>
            </a:r>
            <a:r>
              <a:rPr lang="en-US" altLang="ko-KR">
                <a:solidFill>
                  <a:schemeClr val="bg1"/>
                </a:solidFill>
              </a:rPr>
              <a:t>"Ubuntu"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C2D7F-E929-0DE6-8CDF-B3210D18B4A4}"/>
              </a:ext>
            </a:extLst>
          </p:cNvPr>
          <p:cNvSpPr txBox="1"/>
          <p:nvPr/>
        </p:nvSpPr>
        <p:spPr>
          <a:xfrm>
            <a:off x="5377161" y="6162810"/>
            <a:ext cx="260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터미널 실행 화면</a:t>
            </a:r>
          </a:p>
        </p:txBody>
      </p:sp>
    </p:spTree>
    <p:extLst>
      <p:ext uri="{BB962C8B-B14F-4D97-AF65-F5344CB8AC3E}">
        <p14:creationId xmlns:p14="http://schemas.microsoft.com/office/powerpoint/2010/main" val="4075018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505DF1-9A24-B720-371F-3B2C4812F4F5}"/>
              </a:ext>
            </a:extLst>
          </p:cNvPr>
          <p:cNvSpPr/>
          <p:nvPr/>
        </p:nvSpPr>
        <p:spPr>
          <a:xfrm>
            <a:off x="7753350" y="5810250"/>
            <a:ext cx="1390650" cy="1047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27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터틀심 제어 </a:t>
            </a:r>
            <a:r>
              <a:rPr lang="en-US" altLang="ko-KR"/>
              <a:t>- </a:t>
            </a:r>
            <a:r>
              <a:rPr lang="ko-KR" altLang="en-US"/>
              <a:t>마스터 실행</a:t>
            </a:r>
            <a:endParaRPr lang="ko-KR" altLang="en-US" dirty="0"/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37B0A125-77F4-7E06-C265-F5A590A8C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833" y="1567543"/>
            <a:ext cx="8499395" cy="4693920"/>
          </a:xfrm>
        </p:spPr>
        <p:txBody>
          <a:bodyPr/>
          <a:lstStyle/>
          <a:p>
            <a:r>
              <a:rPr lang="ko-KR" altLang="en-US"/>
              <a:t>터미널 실행</a:t>
            </a:r>
            <a:endParaRPr lang="en-US" altLang="ko-KR"/>
          </a:p>
          <a:p>
            <a:pPr lvl="1"/>
            <a:r>
              <a:rPr lang="ko-KR" altLang="en-US"/>
              <a:t>명령어 입력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436F40-87C9-1538-D7FD-5DFAD5325645}"/>
              </a:ext>
            </a:extLst>
          </p:cNvPr>
          <p:cNvSpPr txBox="1"/>
          <p:nvPr/>
        </p:nvSpPr>
        <p:spPr>
          <a:xfrm>
            <a:off x="876898" y="2520840"/>
            <a:ext cx="277973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roscore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1CAC41D-BCC3-2984-4B7E-AA5463199165}"/>
              </a:ext>
            </a:extLst>
          </p:cNvPr>
          <p:cNvGrpSpPr/>
          <p:nvPr/>
        </p:nvGrpSpPr>
        <p:grpSpPr>
          <a:xfrm>
            <a:off x="876898" y="3123354"/>
            <a:ext cx="6629253" cy="3460511"/>
            <a:chOff x="876898" y="3123354"/>
            <a:chExt cx="6629253" cy="346051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E360BD-DF31-A83D-E69B-862A9629D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898" y="3123354"/>
              <a:ext cx="6629253" cy="346051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561C03-32D2-13F6-9D28-2FBBCC8BB55F}"/>
                </a:ext>
              </a:extLst>
            </p:cNvPr>
            <p:cNvSpPr/>
            <p:nvPr/>
          </p:nvSpPr>
          <p:spPr>
            <a:xfrm>
              <a:off x="4603709" y="4968578"/>
              <a:ext cx="1773235" cy="5256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정상 작동 모습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4365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28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터틀심 제어 </a:t>
            </a:r>
            <a:r>
              <a:rPr lang="en-US" altLang="ko-KR"/>
              <a:t>- </a:t>
            </a:r>
            <a:r>
              <a:rPr lang="ko-KR" altLang="en-US"/>
              <a:t>터틀심 노드 실행</a:t>
            </a:r>
            <a:endParaRPr lang="ko-KR" altLang="en-US" dirty="0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12344812-5372-BCD7-4EFD-D6F316426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833" y="1567543"/>
            <a:ext cx="8499395" cy="4693920"/>
          </a:xfrm>
        </p:spPr>
        <p:txBody>
          <a:bodyPr/>
          <a:lstStyle/>
          <a:p>
            <a:r>
              <a:rPr lang="ko-KR" altLang="en-US"/>
              <a:t>두 번째 터미널 실행 </a:t>
            </a:r>
            <a:r>
              <a:rPr lang="en-US" altLang="ko-KR"/>
              <a:t>( </a:t>
            </a:r>
            <a:r>
              <a:rPr lang="ko-KR" altLang="en-US"/>
              <a:t>윈도우 </a:t>
            </a:r>
            <a:r>
              <a:rPr lang="en-US" altLang="ko-KR"/>
              <a:t>-&gt; "Ubuntu" </a:t>
            </a:r>
            <a:r>
              <a:rPr lang="ko-KR" altLang="en-US"/>
              <a:t>검색 </a:t>
            </a:r>
            <a:r>
              <a:rPr lang="en-US" altLang="ko-KR"/>
              <a:t>-&gt; Ubuntu18.04 </a:t>
            </a:r>
            <a:r>
              <a:rPr lang="ko-KR" altLang="en-US"/>
              <a:t>실행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명령어 입력</a:t>
            </a:r>
            <a:endParaRPr lang="en-US" altLang="ko-KR"/>
          </a:p>
          <a:p>
            <a:pPr lvl="1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436F40-87C9-1538-D7FD-5DFAD5325645}"/>
              </a:ext>
            </a:extLst>
          </p:cNvPr>
          <p:cNvSpPr txBox="1"/>
          <p:nvPr/>
        </p:nvSpPr>
        <p:spPr>
          <a:xfrm>
            <a:off x="909616" y="2454168"/>
            <a:ext cx="470058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rosrun turtlesim turtlesim_node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6562B5-F648-7422-4760-4E8C59902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3" y="3179377"/>
            <a:ext cx="8499395" cy="303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52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29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터틀심 제어 </a:t>
            </a:r>
            <a:r>
              <a:rPr lang="en-US" altLang="ko-KR"/>
              <a:t>- </a:t>
            </a:r>
            <a:r>
              <a:rPr lang="ko-KR" altLang="en-US"/>
              <a:t>터틀심 제어 노드 실행</a:t>
            </a:r>
            <a:endParaRPr lang="ko-KR" altLang="en-US" dirty="0"/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02722669-9E1F-C956-30C1-F30E01748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833" y="1567543"/>
            <a:ext cx="8499395" cy="4693920"/>
          </a:xfrm>
        </p:spPr>
        <p:txBody>
          <a:bodyPr/>
          <a:lstStyle/>
          <a:p>
            <a:r>
              <a:rPr lang="ko-KR" altLang="en-US"/>
              <a:t>세 번째 터미널 실행 </a:t>
            </a:r>
            <a:r>
              <a:rPr lang="en-US" altLang="ko-KR"/>
              <a:t>( </a:t>
            </a:r>
            <a:r>
              <a:rPr lang="ko-KR" altLang="en-US"/>
              <a:t>윈도우 </a:t>
            </a:r>
            <a:r>
              <a:rPr lang="en-US" altLang="ko-KR"/>
              <a:t>-&gt; "Ubuntu" </a:t>
            </a:r>
            <a:r>
              <a:rPr lang="ko-KR" altLang="en-US"/>
              <a:t>검색 </a:t>
            </a:r>
            <a:r>
              <a:rPr lang="en-US" altLang="ko-KR"/>
              <a:t>-&gt; Ubuntu18.04 </a:t>
            </a:r>
            <a:r>
              <a:rPr lang="ko-KR" altLang="en-US"/>
              <a:t>실행</a:t>
            </a:r>
            <a:r>
              <a:rPr lang="en-US" altLang="ko-KR"/>
              <a:t> )</a:t>
            </a:r>
          </a:p>
          <a:p>
            <a:pPr lvl="1"/>
            <a:r>
              <a:rPr lang="ko-KR" altLang="en-US"/>
              <a:t>명령어 입력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lvl="1"/>
            <a:r>
              <a:rPr lang="ko-KR" altLang="en-US"/>
              <a:t>화살표 키를 입력하여 거북이 제어</a:t>
            </a:r>
            <a:endParaRPr lang="en-US" altLang="ko-KR"/>
          </a:p>
          <a:p>
            <a:pPr lvl="2"/>
            <a:r>
              <a:rPr lang="ko-KR" altLang="en-US"/>
              <a:t>세 번째 터미널을 클릭 후 화살표 키를 입력하면 거북이가 움직임</a:t>
            </a: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14101"/>
          <a:stretch/>
        </p:blipFill>
        <p:spPr>
          <a:xfrm>
            <a:off x="5624219" y="3796149"/>
            <a:ext cx="3273422" cy="2623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436F40-87C9-1538-D7FD-5DFAD5325645}"/>
              </a:ext>
            </a:extLst>
          </p:cNvPr>
          <p:cNvSpPr txBox="1"/>
          <p:nvPr/>
        </p:nvSpPr>
        <p:spPr>
          <a:xfrm>
            <a:off x="855471" y="2389769"/>
            <a:ext cx="47902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rosrun</a:t>
            </a:r>
            <a:r>
              <a:rPr lang="ko-KR" altLang="en-US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turtlesim</a:t>
            </a:r>
            <a:r>
              <a:rPr lang="ko-KR" altLang="en-US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turtle_teleop_key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73F1CA-167F-9FE7-7AB7-0E414F755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96" y="3798454"/>
            <a:ext cx="5025969" cy="26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49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16AAA43-6BE4-7BB3-212B-21FE59259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ROS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 </a:t>
            </a:r>
            <a:r>
              <a:rPr lang="en-US" altLang="ko-KR"/>
              <a:t>Robot</a:t>
            </a:r>
            <a:r>
              <a:rPr lang="ko-KR" altLang="en-US"/>
              <a:t> </a:t>
            </a:r>
            <a:r>
              <a:rPr lang="en-US" altLang="ko-KR"/>
              <a:t>Operating</a:t>
            </a:r>
            <a:r>
              <a:rPr lang="ko-KR" altLang="en-US"/>
              <a:t> </a:t>
            </a:r>
            <a:r>
              <a:rPr lang="en-US" altLang="ko-KR"/>
              <a:t>System )</a:t>
            </a:r>
          </a:p>
          <a:p>
            <a:pPr lvl="1"/>
            <a:r>
              <a:rPr lang="ko-KR" altLang="en-US"/>
              <a:t>로봇을 위한</a:t>
            </a:r>
            <a:r>
              <a:rPr lang="en-US" altLang="ko-KR"/>
              <a:t> </a:t>
            </a:r>
            <a:r>
              <a:rPr lang="ko-KR" altLang="en-US"/>
              <a:t>오픈 소스 메타 운영 체제</a:t>
            </a:r>
            <a:endParaRPr lang="en-US" altLang="ko-KR"/>
          </a:p>
          <a:p>
            <a:pPr lvl="1"/>
            <a:r>
              <a:rPr lang="ko-KR" altLang="en-US"/>
              <a:t>로봇 응용 프로그램 개발 환경에 필요한 각종 개발 및 디버깅 도구 제공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A19A22-F351-CBEC-E55C-F2275389D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C5E17AD-64F1-26A7-6194-5B0BCCE5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ROS </a:t>
            </a:r>
            <a:r>
              <a:rPr lang="ko-KR" altLang="en-US"/>
              <a:t>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E5A9B8-70A4-618E-007B-8B15D26F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073" y="3163203"/>
            <a:ext cx="5283854" cy="309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94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30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터틀심 제어 </a:t>
            </a:r>
            <a:r>
              <a:rPr lang="en-US" altLang="ko-KR"/>
              <a:t>- </a:t>
            </a:r>
            <a:r>
              <a:rPr lang="ko-KR" altLang="en-US"/>
              <a:t>통신 구조</a:t>
            </a:r>
            <a:endParaRPr lang="ko-KR" altLang="en-US" dirty="0"/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40C90CD7-0807-175A-CB50-FA4773175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833" y="1567543"/>
            <a:ext cx="8499395" cy="4693920"/>
          </a:xfrm>
        </p:spPr>
        <p:txBody>
          <a:bodyPr/>
          <a:lstStyle/>
          <a:p>
            <a:r>
              <a:rPr lang="ko-KR" altLang="en-US"/>
              <a:t>네 번째 터미널 실행 </a:t>
            </a:r>
            <a:r>
              <a:rPr lang="en-US" altLang="ko-KR"/>
              <a:t>(</a:t>
            </a:r>
            <a:r>
              <a:rPr lang="ko-KR" altLang="en-US"/>
              <a:t>윈도우 </a:t>
            </a:r>
            <a:r>
              <a:rPr lang="en-US" altLang="ko-KR"/>
              <a:t>-&gt; "Ubuntu" </a:t>
            </a:r>
            <a:r>
              <a:rPr lang="ko-KR" altLang="en-US"/>
              <a:t>검색 </a:t>
            </a:r>
            <a:r>
              <a:rPr lang="en-US" altLang="ko-KR"/>
              <a:t>-&gt; Ubuntu18.04 </a:t>
            </a:r>
            <a:r>
              <a:rPr lang="ko-KR" altLang="en-US"/>
              <a:t>실행</a:t>
            </a:r>
            <a:r>
              <a:rPr lang="en-US" altLang="ko-KR"/>
              <a:t> )</a:t>
            </a:r>
          </a:p>
          <a:p>
            <a:pPr lvl="1"/>
            <a:r>
              <a:rPr lang="ko-KR" altLang="en-US"/>
              <a:t>명령어 입력</a:t>
            </a:r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94858-D435-610B-E26C-F59CB7B4505C}"/>
              </a:ext>
            </a:extLst>
          </p:cNvPr>
          <p:cNvSpPr txBox="1"/>
          <p:nvPr/>
        </p:nvSpPr>
        <p:spPr>
          <a:xfrm>
            <a:off x="818841" y="2394074"/>
            <a:ext cx="37227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rosrun</a:t>
            </a:r>
            <a:r>
              <a:rPr lang="ko-KR" altLang="en-US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rqt_graph rqt_graph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163803-163B-A4A6-4DD9-012316E5E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41" y="2956803"/>
            <a:ext cx="6961964" cy="36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83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F188ACB-531C-6C5D-62BE-3F18B2764287}"/>
              </a:ext>
            </a:extLst>
          </p:cNvPr>
          <p:cNvSpPr>
            <a:spLocks/>
          </p:cNvSpPr>
          <p:nvPr/>
        </p:nvSpPr>
        <p:spPr>
          <a:xfrm>
            <a:off x="7753350" y="5810250"/>
            <a:ext cx="1390650" cy="1047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31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터틀심 제어 </a:t>
            </a:r>
            <a:r>
              <a:rPr lang="en-US" altLang="ko-KR"/>
              <a:t>- </a:t>
            </a:r>
            <a:r>
              <a:rPr lang="ko-KR" altLang="en-US"/>
              <a:t>토픽 확인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다섯 번째 터미널 실행 </a:t>
            </a:r>
            <a:r>
              <a:rPr lang="en-US" altLang="ko-KR"/>
              <a:t>( </a:t>
            </a:r>
            <a:r>
              <a:rPr lang="ko-KR" altLang="en-US" sz="1800"/>
              <a:t>윈도우 </a:t>
            </a:r>
            <a:r>
              <a:rPr lang="en-US" altLang="ko-KR" sz="1800"/>
              <a:t>-&gt; "Ubuntu" </a:t>
            </a:r>
            <a:r>
              <a:rPr lang="ko-KR" altLang="en-US" sz="1800"/>
              <a:t>검색 </a:t>
            </a:r>
            <a:r>
              <a:rPr lang="en-US" altLang="ko-KR" sz="1800"/>
              <a:t>-&gt; Ubuntu18.04 </a:t>
            </a:r>
            <a:r>
              <a:rPr lang="ko-KR" altLang="en-US" sz="1800"/>
              <a:t>실행</a:t>
            </a:r>
            <a:r>
              <a:rPr lang="en-US" altLang="ko-KR"/>
              <a:t> )</a:t>
            </a:r>
          </a:p>
          <a:p>
            <a:pPr lvl="1"/>
            <a:r>
              <a:rPr lang="ko-KR" altLang="en-US"/>
              <a:t>명령어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E87CA-E83C-90F6-3F07-D63A8ACEC176}"/>
              </a:ext>
            </a:extLst>
          </p:cNvPr>
          <p:cNvSpPr txBox="1"/>
          <p:nvPr/>
        </p:nvSpPr>
        <p:spPr>
          <a:xfrm>
            <a:off x="866744" y="2444657"/>
            <a:ext cx="442545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rostopic</a:t>
            </a:r>
            <a:r>
              <a:rPr lang="ko-KR" altLang="en-US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echo /turtle1/cmd_vel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929DD6-BD59-81A6-B93A-7C1F597E4B78}"/>
              </a:ext>
            </a:extLst>
          </p:cNvPr>
          <p:cNvGrpSpPr/>
          <p:nvPr/>
        </p:nvGrpSpPr>
        <p:grpSpPr>
          <a:xfrm>
            <a:off x="5532" y="3272579"/>
            <a:ext cx="9132937" cy="2643399"/>
            <a:chOff x="11063" y="3272579"/>
            <a:chExt cx="9132937" cy="264339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AEBF065-3EC1-0F6E-7C3E-3866B4C42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7877"/>
            <a:stretch/>
          </p:blipFill>
          <p:spPr>
            <a:xfrm>
              <a:off x="11063" y="3272579"/>
              <a:ext cx="4134348" cy="264339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4FBDB84-2B40-6B0F-D666-75B022ECD0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1" t="1301"/>
            <a:stretch/>
          </p:blipFill>
          <p:spPr>
            <a:xfrm>
              <a:off x="4145411" y="3272579"/>
              <a:ext cx="4998589" cy="2643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80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7CDCD31-513E-E6AA-B2AE-BFB44AF1CE2F}"/>
              </a:ext>
            </a:extLst>
          </p:cNvPr>
          <p:cNvSpPr/>
          <p:nvPr/>
        </p:nvSpPr>
        <p:spPr>
          <a:xfrm>
            <a:off x="7753350" y="5810250"/>
            <a:ext cx="1390650" cy="1047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32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터틀심 통신 요약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794676-CA03-E096-FDA8-EC33EDCD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1747837"/>
            <a:ext cx="761047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14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: </a:t>
            </a:r>
            <a:r>
              <a:rPr lang="ko-KR" altLang="en-US"/>
              <a:t>메세지 송수신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0869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264E418-BE9E-6666-4A41-D77504DA5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02" y="1577068"/>
            <a:ext cx="8499395" cy="4693920"/>
          </a:xfrm>
        </p:spPr>
        <p:txBody>
          <a:bodyPr/>
          <a:lstStyle/>
          <a:p>
            <a:r>
              <a:rPr lang="en-US" altLang="ko-KR"/>
              <a:t>Python </a:t>
            </a:r>
            <a:r>
              <a:rPr lang="ko-KR" altLang="en-US"/>
              <a:t>을 이용한 메세지 원격 송신 실습</a:t>
            </a:r>
            <a:endParaRPr lang="en-US" altLang="ko-KR"/>
          </a:p>
          <a:p>
            <a:pPr lvl="1"/>
            <a:r>
              <a:rPr lang="ko-KR" altLang="en-US"/>
              <a:t>내부 인터넷망을 이용한 터미널 간의 메세지 송수신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8FA78E-A116-0781-24ED-06591765D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34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D7B3992-FFD6-1339-5FBC-C39297F7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메세지 송수신 </a:t>
            </a:r>
            <a:r>
              <a:rPr lang="en-US" altLang="ko-KR"/>
              <a:t>- </a:t>
            </a:r>
            <a:r>
              <a:rPr lang="ko-KR" altLang="en-US"/>
              <a:t>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3FC9FC-9A81-8846-8B33-9A1455A01B95}"/>
              </a:ext>
            </a:extLst>
          </p:cNvPr>
          <p:cNvSpPr/>
          <p:nvPr/>
        </p:nvSpPr>
        <p:spPr>
          <a:xfrm>
            <a:off x="1554843" y="3429000"/>
            <a:ext cx="2105025" cy="76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터미널 </a:t>
            </a:r>
            <a:r>
              <a:rPr lang="en-US" altLang="ko-KR">
                <a:solidFill>
                  <a:schemeClr val="bg1"/>
                </a:solidFill>
              </a:rPr>
              <a:t>1 (Talker)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3DDB25-5A6B-8753-C09D-6932119D31A3}"/>
              </a:ext>
            </a:extLst>
          </p:cNvPr>
          <p:cNvSpPr/>
          <p:nvPr/>
        </p:nvSpPr>
        <p:spPr>
          <a:xfrm>
            <a:off x="5506794" y="3429000"/>
            <a:ext cx="2105025" cy="76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터미널 </a:t>
            </a:r>
            <a:r>
              <a:rPr lang="en-US" altLang="ko-KR">
                <a:solidFill>
                  <a:schemeClr val="bg1"/>
                </a:solidFill>
              </a:rPr>
              <a:t>2 (Listener)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5CBD7E1-FADD-3166-5B9B-B0AAE4A813E7}"/>
              </a:ext>
            </a:extLst>
          </p:cNvPr>
          <p:cNvSpPr/>
          <p:nvPr/>
        </p:nvSpPr>
        <p:spPr>
          <a:xfrm>
            <a:off x="4053965" y="3686174"/>
            <a:ext cx="1047750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262260-6946-109E-58F0-E3B3208B3082}"/>
              </a:ext>
            </a:extLst>
          </p:cNvPr>
          <p:cNvSpPr txBox="1"/>
          <p:nvPr/>
        </p:nvSpPr>
        <p:spPr>
          <a:xfrm>
            <a:off x="1969180" y="4362450"/>
            <a:ext cx="1276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메세지 송신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17554B-EEE7-885D-56D6-5ECD23AC5398}"/>
              </a:ext>
            </a:extLst>
          </p:cNvPr>
          <p:cNvSpPr txBox="1"/>
          <p:nvPr/>
        </p:nvSpPr>
        <p:spPr>
          <a:xfrm>
            <a:off x="5921131" y="4362450"/>
            <a:ext cx="1276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메세지 수신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D64FA4-7644-0DF7-8F33-9E25D8A1CFBC}"/>
              </a:ext>
            </a:extLst>
          </p:cNvPr>
          <p:cNvSpPr txBox="1"/>
          <p:nvPr/>
        </p:nvSpPr>
        <p:spPr>
          <a:xfrm>
            <a:off x="3945155" y="3347620"/>
            <a:ext cx="1276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토픽</a:t>
            </a:r>
          </a:p>
        </p:txBody>
      </p:sp>
    </p:spTree>
    <p:extLst>
      <p:ext uri="{BB962C8B-B14F-4D97-AF65-F5344CB8AC3E}">
        <p14:creationId xmlns:p14="http://schemas.microsoft.com/office/powerpoint/2010/main" val="3343840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A15CC9-A78B-886A-FFBC-B126247AF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첫 번째 터미널 실행</a:t>
            </a:r>
            <a:r>
              <a:rPr lang="ko-KR" altLang="en-US" sz="1800"/>
              <a:t> </a:t>
            </a:r>
            <a:r>
              <a:rPr lang="en-US" altLang="ko-KR" sz="1800"/>
              <a:t>( </a:t>
            </a:r>
            <a:r>
              <a:rPr lang="ko-KR" altLang="en-US" sz="1800"/>
              <a:t>윈도우 </a:t>
            </a:r>
            <a:r>
              <a:rPr lang="en-US" altLang="ko-KR" sz="1800"/>
              <a:t>-&gt; "Ubuntu" </a:t>
            </a:r>
            <a:r>
              <a:rPr lang="ko-KR" altLang="en-US" sz="1800"/>
              <a:t>검색 </a:t>
            </a:r>
            <a:r>
              <a:rPr lang="en-US" altLang="ko-KR" sz="1800"/>
              <a:t>-&gt; Ubuntu18.04 </a:t>
            </a:r>
            <a:r>
              <a:rPr lang="ko-KR" altLang="en-US" sz="1800"/>
              <a:t>실행</a:t>
            </a:r>
            <a:r>
              <a:rPr lang="en-US" altLang="ko-KR" sz="1800"/>
              <a:t> )</a:t>
            </a:r>
          </a:p>
          <a:p>
            <a:pPr lvl="1"/>
            <a:r>
              <a:rPr lang="ko-KR" altLang="en-US"/>
              <a:t>명령어 입력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EEEAA5-CB8F-9029-715C-E036B898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35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4C001A-33E2-B886-4B4B-F7C7EE61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메세지 송수신 </a:t>
            </a:r>
            <a:r>
              <a:rPr lang="en-US" altLang="ko-KR"/>
              <a:t>- </a:t>
            </a:r>
            <a:r>
              <a:rPr lang="ko-KR" altLang="en-US"/>
              <a:t>마스터 실행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FA709-331D-E759-FCFC-7B4379CFDE0D}"/>
              </a:ext>
            </a:extLst>
          </p:cNvPr>
          <p:cNvSpPr txBox="1"/>
          <p:nvPr/>
        </p:nvSpPr>
        <p:spPr>
          <a:xfrm>
            <a:off x="899017" y="2444657"/>
            <a:ext cx="442545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roscore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87240F-B338-BE19-E301-86F5E760CD7E}"/>
              </a:ext>
            </a:extLst>
          </p:cNvPr>
          <p:cNvGrpSpPr/>
          <p:nvPr/>
        </p:nvGrpSpPr>
        <p:grpSpPr>
          <a:xfrm>
            <a:off x="876898" y="3123354"/>
            <a:ext cx="6629253" cy="3460511"/>
            <a:chOff x="876898" y="3123354"/>
            <a:chExt cx="6629253" cy="346051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B9DF835-F1EC-6A4E-73EF-F78A2B315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898" y="3123354"/>
              <a:ext cx="6629253" cy="346051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3309AC-7D03-A9AD-55EC-401999396466}"/>
                </a:ext>
              </a:extLst>
            </p:cNvPr>
            <p:cNvSpPr/>
            <p:nvPr/>
          </p:nvSpPr>
          <p:spPr>
            <a:xfrm>
              <a:off x="4603709" y="4968578"/>
              <a:ext cx="1773235" cy="5256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정상 작동 모습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364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A15CC9-A78B-886A-FFBC-B126247AF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두 번째 터미널 실행</a:t>
            </a:r>
            <a:r>
              <a:rPr lang="ko-KR" altLang="en-US" sz="1800"/>
              <a:t> </a:t>
            </a:r>
            <a:r>
              <a:rPr lang="en-US" altLang="ko-KR" sz="1800"/>
              <a:t>( </a:t>
            </a:r>
            <a:r>
              <a:rPr lang="ko-KR" altLang="en-US" sz="1800"/>
              <a:t>윈도우 </a:t>
            </a:r>
            <a:r>
              <a:rPr lang="en-US" altLang="ko-KR" sz="1800"/>
              <a:t>-&gt; "Ubuntu" </a:t>
            </a:r>
            <a:r>
              <a:rPr lang="ko-KR" altLang="en-US" sz="1800"/>
              <a:t>검색 </a:t>
            </a:r>
            <a:r>
              <a:rPr lang="en-US" altLang="ko-KR" sz="1800"/>
              <a:t>-&gt; Ubuntu18.04 </a:t>
            </a:r>
            <a:r>
              <a:rPr lang="ko-KR" altLang="en-US" sz="1800"/>
              <a:t>실행</a:t>
            </a:r>
            <a:r>
              <a:rPr lang="en-US" altLang="ko-KR" sz="1800"/>
              <a:t> )</a:t>
            </a:r>
          </a:p>
          <a:p>
            <a:pPr lvl="1"/>
            <a:r>
              <a:rPr lang="ko-KR" altLang="en-US"/>
              <a:t>명령어 입력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EEEAA5-CB8F-9029-715C-E036B898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36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4C001A-33E2-B886-4B4B-F7C7EE61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메세지 송수신 </a:t>
            </a:r>
            <a:r>
              <a:rPr lang="en-US" altLang="ko-KR"/>
              <a:t>- </a:t>
            </a:r>
            <a:r>
              <a:rPr lang="ko-KR" altLang="en-US"/>
              <a:t>송신부 실행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FA709-331D-E759-FCFC-7B4379CFDE0D}"/>
              </a:ext>
            </a:extLst>
          </p:cNvPr>
          <p:cNvSpPr txBox="1"/>
          <p:nvPr/>
        </p:nvSpPr>
        <p:spPr>
          <a:xfrm>
            <a:off x="899017" y="2444657"/>
            <a:ext cx="442545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python ~/lecture_file/talker.py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67D381-AD14-B282-2C59-E88A18086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17" y="3136391"/>
            <a:ext cx="6604278" cy="344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66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A15CC9-A78B-886A-FFBC-B126247AF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세 번째 터미널 실행 </a:t>
            </a:r>
            <a:r>
              <a:rPr lang="en-US" altLang="ko-KR" sz="1800"/>
              <a:t>( </a:t>
            </a:r>
            <a:r>
              <a:rPr lang="ko-KR" altLang="en-US" sz="1800"/>
              <a:t>윈도우 </a:t>
            </a:r>
            <a:r>
              <a:rPr lang="en-US" altLang="ko-KR" sz="1800"/>
              <a:t>-&gt; "Ubuntu" </a:t>
            </a:r>
            <a:r>
              <a:rPr lang="ko-KR" altLang="en-US" sz="1800"/>
              <a:t>검색 </a:t>
            </a:r>
            <a:r>
              <a:rPr lang="en-US" altLang="ko-KR" sz="1800"/>
              <a:t>-&gt; Ubuntu18.04 </a:t>
            </a:r>
            <a:r>
              <a:rPr lang="ko-KR" altLang="en-US" sz="1800"/>
              <a:t>실행</a:t>
            </a:r>
            <a:r>
              <a:rPr lang="en-US" altLang="ko-KR" sz="1800"/>
              <a:t> )</a:t>
            </a:r>
            <a:endParaRPr lang="en-US" altLang="ko-KR"/>
          </a:p>
          <a:p>
            <a:pPr lvl="1"/>
            <a:r>
              <a:rPr lang="ko-KR" altLang="en-US"/>
              <a:t>명령어 입력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EEEAA5-CB8F-9029-715C-E036B898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37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4C001A-33E2-B886-4B4B-F7C7EE61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메세지 송수신 </a:t>
            </a:r>
            <a:r>
              <a:rPr lang="en-US" altLang="ko-KR"/>
              <a:t>- </a:t>
            </a:r>
            <a:r>
              <a:rPr lang="ko-KR" altLang="en-US"/>
              <a:t>수신부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B44A58-37D1-B4BB-2056-636F087F0C69}"/>
              </a:ext>
            </a:extLst>
          </p:cNvPr>
          <p:cNvSpPr txBox="1"/>
          <p:nvPr/>
        </p:nvSpPr>
        <p:spPr>
          <a:xfrm>
            <a:off x="899017" y="2444657"/>
            <a:ext cx="485632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python ~/lecture_file/listener.py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DBFBB9-2D91-CB38-0427-F98C6477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17" y="3153022"/>
            <a:ext cx="6572420" cy="343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77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A15CC9-A78B-886A-FFBC-B126247AF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메세지 전송</a:t>
            </a:r>
            <a:endParaRPr lang="en-US" altLang="ko-KR"/>
          </a:p>
          <a:p>
            <a:pPr lvl="1"/>
            <a:r>
              <a:rPr lang="en-US" altLang="ko-KR"/>
              <a:t>Talker </a:t>
            </a:r>
            <a:r>
              <a:rPr lang="ko-KR" altLang="en-US"/>
              <a:t>터미널에서 큰 따옴표를 사용하여 문장 입력</a:t>
            </a:r>
            <a:endParaRPr lang="en-US" altLang="ko-KR"/>
          </a:p>
          <a:p>
            <a:pPr lvl="1"/>
            <a:r>
              <a:rPr lang="ko-KR" altLang="en-US"/>
              <a:t>입력 종료 </a:t>
            </a:r>
            <a:r>
              <a:rPr lang="en-US" altLang="ko-KR"/>
              <a:t>: "exit"</a:t>
            </a:r>
          </a:p>
          <a:p>
            <a:pPr marL="914400" lvl="2" indent="0">
              <a:buNone/>
            </a:pP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EEEAA5-CB8F-9029-715C-E036B898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38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4C001A-33E2-B886-4B4B-F7C7EE61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메세지 송수신 </a:t>
            </a:r>
            <a:r>
              <a:rPr lang="en-US" altLang="ko-KR"/>
              <a:t>- </a:t>
            </a:r>
            <a:r>
              <a:rPr lang="ko-KR" altLang="en-US"/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2F655A-A9FD-D34D-9B37-FB98FFF40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9120"/>
            <a:ext cx="9144000" cy="39288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F9BCB5-8C16-A98C-9052-E075677683E0}"/>
              </a:ext>
            </a:extLst>
          </p:cNvPr>
          <p:cNvSpPr/>
          <p:nvPr/>
        </p:nvSpPr>
        <p:spPr>
          <a:xfrm>
            <a:off x="664389" y="4658061"/>
            <a:ext cx="2021178" cy="537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Talker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146D1D-AF05-3E1A-E447-518431AAB805}"/>
              </a:ext>
            </a:extLst>
          </p:cNvPr>
          <p:cNvSpPr/>
          <p:nvPr/>
        </p:nvSpPr>
        <p:spPr>
          <a:xfrm>
            <a:off x="5289427" y="4658061"/>
            <a:ext cx="2021178" cy="537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Listener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187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A15CC9-A78B-886A-FFBC-B126247AF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네 번째 터미널 실행 </a:t>
            </a:r>
            <a:r>
              <a:rPr lang="en-US" altLang="ko-KR" sz="1800"/>
              <a:t>( </a:t>
            </a:r>
            <a:r>
              <a:rPr lang="ko-KR" altLang="en-US" sz="1800"/>
              <a:t>윈도우 </a:t>
            </a:r>
            <a:r>
              <a:rPr lang="en-US" altLang="ko-KR" sz="1800"/>
              <a:t>-&gt; "Ubuntu" </a:t>
            </a:r>
            <a:r>
              <a:rPr lang="ko-KR" altLang="en-US" sz="1800"/>
              <a:t>검색 </a:t>
            </a:r>
            <a:r>
              <a:rPr lang="en-US" altLang="ko-KR" sz="1800"/>
              <a:t>-&gt; Ubuntu18.04 </a:t>
            </a:r>
            <a:r>
              <a:rPr lang="ko-KR" altLang="en-US" sz="1800"/>
              <a:t>실행</a:t>
            </a:r>
            <a:r>
              <a:rPr lang="en-US" altLang="ko-KR" sz="1800"/>
              <a:t> )</a:t>
            </a:r>
          </a:p>
          <a:p>
            <a:pPr lvl="1"/>
            <a:r>
              <a:rPr lang="ko-KR" altLang="en-US"/>
              <a:t>명령어 입력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EEEAA5-CB8F-9029-715C-E036B898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39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4C001A-33E2-B886-4B4B-F7C7EE61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메세지 송수신 </a:t>
            </a:r>
            <a:r>
              <a:rPr lang="en-US" altLang="ko-KR"/>
              <a:t>- </a:t>
            </a:r>
            <a:r>
              <a:rPr lang="ko-KR" altLang="en-US"/>
              <a:t>통신 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2BC86B-AB1C-BEFD-2880-2EDEB66A23C3}"/>
              </a:ext>
            </a:extLst>
          </p:cNvPr>
          <p:cNvSpPr txBox="1"/>
          <p:nvPr/>
        </p:nvSpPr>
        <p:spPr>
          <a:xfrm>
            <a:off x="899017" y="2444657"/>
            <a:ext cx="485632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rosrun rqt_graph rqt_graph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74326A-549D-275C-76FF-7A13242D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17" y="3100927"/>
            <a:ext cx="4856324" cy="35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2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139D221-DD0A-E4A6-A256-518762FFF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공통된 플랫폼의 부재</a:t>
            </a:r>
            <a:endParaRPr lang="en-US" altLang="ko-KR"/>
          </a:p>
          <a:p>
            <a:pPr lvl="1"/>
            <a:r>
              <a:rPr lang="ko-KR" altLang="en-US"/>
              <a:t>하드웨어 개발 업체마다 사용하는 소프트웨어가 다름</a:t>
            </a:r>
            <a:endParaRPr lang="en-US" altLang="ko-KR"/>
          </a:p>
          <a:p>
            <a:pPr lvl="2"/>
            <a:r>
              <a:rPr lang="ko-KR" altLang="en-US"/>
              <a:t>서로 다른 센서 및 부품의 결합이 어려움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0C0C70-79DC-A23C-CA66-39205802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7DC99AD-8077-2E2D-1ACB-70B960986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ROS</a:t>
            </a:r>
            <a:r>
              <a:rPr lang="ko-KR" altLang="en-US"/>
              <a:t> 등장 배경</a:t>
            </a:r>
          </a:p>
        </p:txBody>
      </p:sp>
    </p:spTree>
    <p:extLst>
      <p:ext uri="{BB962C8B-B14F-4D97-AF65-F5344CB8AC3E}">
        <p14:creationId xmlns:p14="http://schemas.microsoft.com/office/powerpoint/2010/main" val="1239376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CE5EAE-EA5E-A9E1-33C3-0D50DDDF3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코드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1E8C9F-8378-4AE6-D3B2-00A3D2029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40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8B9409E-595B-EA94-8DCC-F3720456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메세지 송수신 </a:t>
            </a:r>
            <a:r>
              <a:rPr lang="en-US" altLang="ko-KR"/>
              <a:t>- </a:t>
            </a:r>
            <a:r>
              <a:rPr lang="ko-KR" altLang="en-US"/>
              <a:t>코드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DF606A-8917-A2A2-3D66-C3728DD30A38}"/>
              </a:ext>
            </a:extLst>
          </p:cNvPr>
          <p:cNvSpPr/>
          <p:nvPr/>
        </p:nvSpPr>
        <p:spPr>
          <a:xfrm>
            <a:off x="725205" y="5570700"/>
            <a:ext cx="2021178" cy="537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Talker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C1D68B-53D8-F4F3-DF44-FC740DE847B5}"/>
              </a:ext>
            </a:extLst>
          </p:cNvPr>
          <p:cNvSpPr/>
          <p:nvPr/>
        </p:nvSpPr>
        <p:spPr>
          <a:xfrm>
            <a:off x="5282252" y="5570700"/>
            <a:ext cx="2021178" cy="537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Listener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3A195A-E16E-0817-36CD-93CC3D34BEB8}"/>
              </a:ext>
            </a:extLst>
          </p:cNvPr>
          <p:cNvSpPr/>
          <p:nvPr/>
        </p:nvSpPr>
        <p:spPr>
          <a:xfrm>
            <a:off x="725204" y="6289135"/>
            <a:ext cx="202118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발행자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4A8326-DC3E-65BE-E9E9-12ADFAF0520E}"/>
              </a:ext>
            </a:extLst>
          </p:cNvPr>
          <p:cNvSpPr/>
          <p:nvPr/>
        </p:nvSpPr>
        <p:spPr>
          <a:xfrm>
            <a:off x="5282251" y="6289622"/>
            <a:ext cx="202118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구독자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0B733A7-59AD-8EC4-5F10-3E76C5CD6984}"/>
              </a:ext>
            </a:extLst>
          </p:cNvPr>
          <p:cNvGrpSpPr/>
          <p:nvPr/>
        </p:nvGrpSpPr>
        <p:grpSpPr>
          <a:xfrm>
            <a:off x="39658" y="2134432"/>
            <a:ext cx="9064685" cy="3283388"/>
            <a:chOff x="79316" y="2134432"/>
            <a:chExt cx="9064685" cy="328338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36157BB-386F-9368-CB08-19C3C1637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1231" y="2134432"/>
              <a:ext cx="5492770" cy="328338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A27F86F-5777-9E2C-255D-BF98835B9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7822"/>
            <a:stretch/>
          </p:blipFill>
          <p:spPr>
            <a:xfrm>
              <a:off x="79316" y="2134432"/>
              <a:ext cx="3579818" cy="328338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606318D-E1D9-91CA-4AE7-B977015B6974}"/>
                </a:ext>
              </a:extLst>
            </p:cNvPr>
            <p:cNvSpPr/>
            <p:nvPr/>
          </p:nvSpPr>
          <p:spPr>
            <a:xfrm>
              <a:off x="316771" y="3322320"/>
              <a:ext cx="3334459" cy="17145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BE525FB-7858-F31F-8553-7DD97AD9A9EE}"/>
                </a:ext>
              </a:extLst>
            </p:cNvPr>
            <p:cNvSpPr/>
            <p:nvPr/>
          </p:nvSpPr>
          <p:spPr>
            <a:xfrm>
              <a:off x="3907651" y="4297680"/>
              <a:ext cx="3334459" cy="17145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14FFB33-AEA5-68FA-94D6-F526DE21EB19}"/>
                </a:ext>
              </a:extLst>
            </p:cNvPr>
            <p:cNvSpPr/>
            <p:nvPr/>
          </p:nvSpPr>
          <p:spPr>
            <a:xfrm>
              <a:off x="316771" y="3974934"/>
              <a:ext cx="3334459" cy="17145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6750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: </a:t>
            </a:r>
            <a:r>
              <a:rPr lang="ko-KR" altLang="en-US"/>
              <a:t>드론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234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9B3E5D-E5C3-0F64-7B0E-407070741CFB}"/>
              </a:ext>
            </a:extLst>
          </p:cNvPr>
          <p:cNvSpPr/>
          <p:nvPr/>
        </p:nvSpPr>
        <p:spPr>
          <a:xfrm>
            <a:off x="7753350" y="5810250"/>
            <a:ext cx="1390650" cy="1047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264E418-BE9E-6666-4A41-D77504DA5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02" y="1577068"/>
            <a:ext cx="8499395" cy="4693920"/>
          </a:xfrm>
        </p:spPr>
        <p:txBody>
          <a:bodyPr/>
          <a:lstStyle/>
          <a:p>
            <a:r>
              <a:rPr lang="ko-KR" altLang="en-US"/>
              <a:t>키보드 입력을 통한 드론 제어</a:t>
            </a:r>
            <a:endParaRPr lang="en-US" altLang="ko-KR"/>
          </a:p>
          <a:p>
            <a:pPr lvl="1"/>
            <a:r>
              <a:rPr lang="ko-KR" altLang="en-US"/>
              <a:t>터미널 실행 </a:t>
            </a:r>
            <a:r>
              <a:rPr lang="en-US" altLang="ko-KR"/>
              <a:t>( </a:t>
            </a:r>
            <a:r>
              <a:rPr lang="ko-KR" altLang="en-US" sz="1800"/>
              <a:t>윈도우 </a:t>
            </a:r>
            <a:r>
              <a:rPr lang="en-US" altLang="ko-KR" sz="1800"/>
              <a:t>-&gt; "Ubuntu" </a:t>
            </a:r>
            <a:r>
              <a:rPr lang="ko-KR" altLang="en-US" sz="1800"/>
              <a:t>검색 </a:t>
            </a:r>
            <a:r>
              <a:rPr lang="en-US" altLang="ko-KR" sz="1800"/>
              <a:t>-&gt; Ubuntu18.04 </a:t>
            </a:r>
            <a:r>
              <a:rPr lang="ko-KR" altLang="en-US" sz="1800"/>
              <a:t>실행 </a:t>
            </a:r>
            <a:r>
              <a:rPr lang="en-US" altLang="ko-KR" sz="1800"/>
              <a:t>)</a:t>
            </a:r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8FA78E-A116-0781-24ED-06591765D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42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D7B3992-FFD6-1339-5FBC-C39297F7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드론 시뮬레이션 </a:t>
            </a:r>
            <a:r>
              <a:rPr lang="en-US" altLang="ko-KR"/>
              <a:t>-</a:t>
            </a:r>
            <a:r>
              <a:rPr lang="ko-KR" altLang="en-US"/>
              <a:t> 시뮬레이션 실행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D1D50F-2285-4425-4AE4-C94046972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17" y="3042888"/>
            <a:ext cx="7289798" cy="3815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5EE692-B4DB-CF97-F6FB-FDDE0EE13133}"/>
              </a:ext>
            </a:extLst>
          </p:cNvPr>
          <p:cNvSpPr txBox="1"/>
          <p:nvPr/>
        </p:nvSpPr>
        <p:spPr>
          <a:xfrm>
            <a:off x="899017" y="2531239"/>
            <a:ext cx="442545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 bash ~/lecture_file/simulation</a:t>
            </a:r>
          </a:p>
        </p:txBody>
      </p:sp>
    </p:spTree>
    <p:extLst>
      <p:ext uri="{BB962C8B-B14F-4D97-AF65-F5344CB8AC3E}">
        <p14:creationId xmlns:p14="http://schemas.microsoft.com/office/powerpoint/2010/main" val="3911039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8A4BB8C-793A-4984-DC96-8F4E13BBD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키보드 입력을 통한 드론 제어</a:t>
            </a:r>
            <a:endParaRPr lang="en-US" altLang="ko-KR"/>
          </a:p>
          <a:p>
            <a:pPr lvl="1"/>
            <a:r>
              <a:rPr lang="ko-KR" altLang="en-US"/>
              <a:t>아래의 터미널에서 키보드 입력</a:t>
            </a:r>
            <a:endParaRPr lang="en-US" altLang="ko-KR"/>
          </a:p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29195A-D535-5251-6C38-ADBD204C0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43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0738B56-4DBC-DA09-22C0-FD88CAF33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드론 시뮬레이션 </a:t>
            </a:r>
            <a:r>
              <a:rPr lang="en-US" altLang="ko-KR"/>
              <a:t>- </a:t>
            </a:r>
            <a:r>
              <a:rPr lang="ko-KR" altLang="en-US"/>
              <a:t>키보드 제어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2995B3-B4F0-1A28-7C3D-5F0DF3CB6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91"/>
          <a:stretch/>
        </p:blipFill>
        <p:spPr>
          <a:xfrm>
            <a:off x="1076325" y="2387600"/>
            <a:ext cx="6991350" cy="27019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506B7ED-200D-6BE1-C24F-2E0185852E34}"/>
              </a:ext>
            </a:extLst>
          </p:cNvPr>
          <p:cNvSpPr/>
          <p:nvPr/>
        </p:nvSpPr>
        <p:spPr>
          <a:xfrm>
            <a:off x="4248150" y="4591050"/>
            <a:ext cx="2590800" cy="27140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AC5BC1-6547-2D12-249A-E7FCF717C29A}"/>
              </a:ext>
            </a:extLst>
          </p:cNvPr>
          <p:cNvSpPr/>
          <p:nvPr/>
        </p:nvSpPr>
        <p:spPr>
          <a:xfrm>
            <a:off x="4248149" y="4998039"/>
            <a:ext cx="3533775" cy="458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이 문장 이후에 입력해야 작동함</a:t>
            </a:r>
          </a:p>
        </p:txBody>
      </p:sp>
    </p:spTree>
    <p:extLst>
      <p:ext uri="{BB962C8B-B14F-4D97-AF65-F5344CB8AC3E}">
        <p14:creationId xmlns:p14="http://schemas.microsoft.com/office/powerpoint/2010/main" val="2958321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8A4BB8C-793A-4984-DC96-8F4E13BBD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키보드 입력을 통한 드론 제어</a:t>
            </a:r>
            <a:endParaRPr lang="en-US" altLang="ko-KR"/>
          </a:p>
          <a:p>
            <a:pPr lvl="1"/>
            <a:r>
              <a:rPr lang="ko-KR" altLang="en-US"/>
              <a:t>키보드 입력 종류</a:t>
            </a:r>
            <a:endParaRPr lang="en-US" altLang="ko-KR"/>
          </a:p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29195A-D535-5251-6C38-ADBD204C0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44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0738B56-4DBC-DA09-22C0-FD88CAF33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드론 시뮬레이션 </a:t>
            </a:r>
            <a:r>
              <a:rPr lang="en-US" altLang="ko-KR"/>
              <a:t>- </a:t>
            </a:r>
            <a:r>
              <a:rPr lang="ko-KR" altLang="en-US"/>
              <a:t>키보드 제어</a:t>
            </a:r>
          </a:p>
        </p:txBody>
      </p:sp>
      <p:pic>
        <p:nvPicPr>
          <p:cNvPr id="1026" name="Picture 2" descr="꿀팁] 키보드 불량 쉽게 확인하는 방법 : 다나와 DPG는 내맘을 디피지">
            <a:extLst>
              <a:ext uri="{FF2B5EF4-FFF2-40B4-BE49-F238E27FC236}">
                <a16:creationId xmlns:a16="http://schemas.microsoft.com/office/drawing/2014/main" id="{54F755A0-4D34-37C1-FB47-3BDE60232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" r="1906" b="10861"/>
          <a:stretch/>
        </p:blipFill>
        <p:spPr bwMode="auto">
          <a:xfrm>
            <a:off x="50072" y="2451101"/>
            <a:ext cx="9093928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96EC46-917A-5356-269B-6FB32813364B}"/>
              </a:ext>
            </a:extLst>
          </p:cNvPr>
          <p:cNvSpPr/>
          <p:nvPr/>
        </p:nvSpPr>
        <p:spPr>
          <a:xfrm>
            <a:off x="1059180" y="3357881"/>
            <a:ext cx="358140" cy="35052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ko-KR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9FF560B-1EBE-9465-88F7-8FF72A0BE970}"/>
              </a:ext>
            </a:extLst>
          </p:cNvPr>
          <p:cNvSpPr/>
          <p:nvPr/>
        </p:nvSpPr>
        <p:spPr>
          <a:xfrm>
            <a:off x="872490" y="3746863"/>
            <a:ext cx="358140" cy="35052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426FF0-D804-F585-1217-FBD15C2ECB58}"/>
              </a:ext>
            </a:extLst>
          </p:cNvPr>
          <p:cNvSpPr/>
          <p:nvPr/>
        </p:nvSpPr>
        <p:spPr>
          <a:xfrm>
            <a:off x="1257300" y="3746863"/>
            <a:ext cx="358140" cy="35052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ko-KR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FD1B1B-A4BD-C6FD-FFCD-4F411E753255}"/>
              </a:ext>
            </a:extLst>
          </p:cNvPr>
          <p:cNvSpPr/>
          <p:nvPr/>
        </p:nvSpPr>
        <p:spPr>
          <a:xfrm>
            <a:off x="1642110" y="3746863"/>
            <a:ext cx="358140" cy="35052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ko-KR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85EEC7E-BF15-EE7B-D930-0221C20F54B6}"/>
              </a:ext>
            </a:extLst>
          </p:cNvPr>
          <p:cNvSpPr/>
          <p:nvPr/>
        </p:nvSpPr>
        <p:spPr>
          <a:xfrm>
            <a:off x="1443990" y="4135845"/>
            <a:ext cx="358140" cy="35052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FE8E9-8F68-C5AD-3798-3DC9513DA5A3}"/>
              </a:ext>
            </a:extLst>
          </p:cNvPr>
          <p:cNvSpPr txBox="1"/>
          <p:nvPr/>
        </p:nvSpPr>
        <p:spPr>
          <a:xfrm>
            <a:off x="419101" y="5049846"/>
            <a:ext cx="1321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: </a:t>
            </a: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앞</a:t>
            </a:r>
            <a:endParaRPr lang="en-US" altLang="ko-KR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 : </a:t>
            </a: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왼쪽</a:t>
            </a:r>
            <a:endParaRPr lang="en-US" altLang="ko-KR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 : </a:t>
            </a: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정지</a:t>
            </a:r>
            <a:endParaRPr lang="en-US" altLang="ko-KR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 : </a:t>
            </a: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오른쪽</a:t>
            </a:r>
            <a:endParaRPr lang="en-US" altLang="ko-KR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 : </a:t>
            </a: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뒤</a:t>
            </a:r>
            <a:endParaRPr lang="en-US" altLang="ko-KR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E22860-06E4-846F-B074-9862EF981BCF}"/>
              </a:ext>
            </a:extLst>
          </p:cNvPr>
          <p:cNvSpPr txBox="1"/>
          <p:nvPr/>
        </p:nvSpPr>
        <p:spPr>
          <a:xfrm>
            <a:off x="1623060" y="5049846"/>
            <a:ext cx="1119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 : </a:t>
            </a: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위</a:t>
            </a:r>
            <a:endParaRPr lang="en-US" altLang="ko-KR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아래</a:t>
            </a:r>
            <a:endParaRPr lang="en-US" altLang="ko-KR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A82C6D1-6AA7-3557-CD06-8684ADDA00C6}"/>
              </a:ext>
            </a:extLst>
          </p:cNvPr>
          <p:cNvSpPr/>
          <p:nvPr/>
        </p:nvSpPr>
        <p:spPr>
          <a:xfrm>
            <a:off x="3017877" y="3357881"/>
            <a:ext cx="358140" cy="35052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ko-KR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7942BBD-3C9E-D5C8-FAA1-2013CE2995FD}"/>
              </a:ext>
            </a:extLst>
          </p:cNvPr>
          <p:cNvSpPr/>
          <p:nvPr/>
        </p:nvSpPr>
        <p:spPr>
          <a:xfrm>
            <a:off x="3217368" y="3746863"/>
            <a:ext cx="358140" cy="35052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ko-KR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4BA6E9-778A-814F-2F1F-AACE64BA6629}"/>
              </a:ext>
            </a:extLst>
          </p:cNvPr>
          <p:cNvSpPr/>
          <p:nvPr/>
        </p:nvSpPr>
        <p:spPr>
          <a:xfrm>
            <a:off x="2229312" y="3357881"/>
            <a:ext cx="358140" cy="3505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ko-KR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E88394-8CBA-45DB-C601-89E0C7D6E5CE}"/>
              </a:ext>
            </a:extLst>
          </p:cNvPr>
          <p:cNvSpPr txBox="1"/>
          <p:nvPr/>
        </p:nvSpPr>
        <p:spPr>
          <a:xfrm>
            <a:off x="2742707" y="5049846"/>
            <a:ext cx="1119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 : </a:t>
            </a: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이륙</a:t>
            </a:r>
            <a:endParaRPr lang="en-US" altLang="ko-KR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착륙</a:t>
            </a:r>
            <a:endParaRPr lang="en-US" altLang="ko-KR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8932EE3-8A03-CC81-9671-9ED9F49BE7CC}"/>
              </a:ext>
            </a:extLst>
          </p:cNvPr>
          <p:cNvSpPr/>
          <p:nvPr/>
        </p:nvSpPr>
        <p:spPr>
          <a:xfrm>
            <a:off x="4004997" y="3746863"/>
            <a:ext cx="358140" cy="3505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ko-KR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907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8A4BB8C-793A-4984-DC96-8F4E13BBD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터미널 실행 </a:t>
            </a:r>
            <a:r>
              <a:rPr lang="en-US" altLang="ko-KR"/>
              <a:t>( </a:t>
            </a:r>
            <a:r>
              <a:rPr lang="ko-KR" altLang="en-US" sz="1800"/>
              <a:t>윈도우 </a:t>
            </a:r>
            <a:r>
              <a:rPr lang="en-US" altLang="ko-KR" sz="1800"/>
              <a:t>-&gt; "Ubuntu" </a:t>
            </a:r>
            <a:r>
              <a:rPr lang="ko-KR" altLang="en-US" sz="1800"/>
              <a:t>검색 </a:t>
            </a:r>
            <a:r>
              <a:rPr lang="en-US" altLang="ko-KR" sz="1800"/>
              <a:t>-&gt; Ubuntu18.04 </a:t>
            </a:r>
            <a:r>
              <a:rPr lang="ko-KR" altLang="en-US" sz="1800"/>
              <a:t>실행 </a:t>
            </a:r>
            <a:r>
              <a:rPr lang="en-US" altLang="ko-KR" sz="1800"/>
              <a:t>)</a:t>
            </a:r>
          </a:p>
          <a:p>
            <a:pPr lvl="1"/>
            <a:r>
              <a:rPr lang="ko-KR" altLang="en-US"/>
              <a:t>명령어 실행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29195A-D535-5251-6C38-ADBD204C0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45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0738B56-4DBC-DA09-22C0-FD88CAF33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드론 시뮬레이션 </a:t>
            </a:r>
            <a:r>
              <a:rPr lang="en-US" altLang="ko-KR"/>
              <a:t>- </a:t>
            </a:r>
            <a:r>
              <a:rPr lang="ko-KR" altLang="en-US"/>
              <a:t>통신 확인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6E4D3-D197-FA9F-A826-66A827764C3A}"/>
              </a:ext>
            </a:extLst>
          </p:cNvPr>
          <p:cNvSpPr txBox="1"/>
          <p:nvPr/>
        </p:nvSpPr>
        <p:spPr>
          <a:xfrm>
            <a:off x="920532" y="2531239"/>
            <a:ext cx="442545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 rosrun rqt_graph rqt_graph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4F35380-EA72-8C1A-70D6-E6D446CF2CBE}"/>
              </a:ext>
            </a:extLst>
          </p:cNvPr>
          <p:cNvGrpSpPr/>
          <p:nvPr/>
        </p:nvGrpSpPr>
        <p:grpSpPr>
          <a:xfrm>
            <a:off x="920532" y="3163754"/>
            <a:ext cx="4889911" cy="3556299"/>
            <a:chOff x="920532" y="3163754"/>
            <a:chExt cx="4889911" cy="355629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BB19795-27F1-A3D8-7917-C6FC9E8D6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532" y="3163754"/>
              <a:ext cx="4889911" cy="355629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537DAA-7DA5-7152-FAC4-D89E77B2D0C3}"/>
                </a:ext>
              </a:extLst>
            </p:cNvPr>
            <p:cNvSpPr/>
            <p:nvPr/>
          </p:nvSpPr>
          <p:spPr>
            <a:xfrm>
              <a:off x="1161826" y="3539266"/>
              <a:ext cx="1226372" cy="247426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4468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D61234F-1966-8494-1EAF-F0342E36F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터미널 실행 </a:t>
            </a:r>
            <a:r>
              <a:rPr lang="en-US" altLang="ko-KR"/>
              <a:t>( </a:t>
            </a:r>
            <a:r>
              <a:rPr lang="ko-KR" altLang="en-US" sz="2000"/>
              <a:t>윈도우 </a:t>
            </a:r>
            <a:r>
              <a:rPr lang="en-US" altLang="ko-KR" sz="2000"/>
              <a:t>-&gt; "Ubuntu" </a:t>
            </a:r>
            <a:r>
              <a:rPr lang="ko-KR" altLang="en-US" sz="2000"/>
              <a:t>검색 </a:t>
            </a:r>
            <a:r>
              <a:rPr lang="en-US" altLang="ko-KR" sz="2000"/>
              <a:t>-&gt; Ubuntu18.04 </a:t>
            </a:r>
            <a:r>
              <a:rPr lang="ko-KR" altLang="en-US" sz="2000"/>
              <a:t>실행 </a:t>
            </a:r>
            <a:r>
              <a:rPr lang="en-US" altLang="ko-KR" sz="2000"/>
              <a:t>)</a:t>
            </a:r>
          </a:p>
          <a:p>
            <a:pPr lvl="1"/>
            <a:r>
              <a:rPr lang="ko-KR" altLang="en-US"/>
              <a:t>명령어 실행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14B488-5BAB-106F-0D7A-C46ED2D7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46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230E7F6-B41A-33C6-F206-2F6896D6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드론 시뮬레이션 </a:t>
            </a:r>
            <a:r>
              <a:rPr lang="en-US" altLang="ko-KR"/>
              <a:t>- </a:t>
            </a:r>
            <a:r>
              <a:rPr lang="ko-KR" altLang="en-US"/>
              <a:t>토픽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4C8C4A-4543-2015-E776-A9452B05A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32" y="3018309"/>
            <a:ext cx="4566419" cy="37017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602043-0023-A863-45B5-3D86439C3D4F}"/>
              </a:ext>
            </a:extLst>
          </p:cNvPr>
          <p:cNvSpPr txBox="1"/>
          <p:nvPr/>
        </p:nvSpPr>
        <p:spPr>
          <a:xfrm>
            <a:off x="920532" y="2531239"/>
            <a:ext cx="442545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 rostopic list</a:t>
            </a:r>
          </a:p>
        </p:txBody>
      </p:sp>
    </p:spTree>
    <p:extLst>
      <p:ext uri="{BB962C8B-B14F-4D97-AF65-F5344CB8AC3E}">
        <p14:creationId xmlns:p14="http://schemas.microsoft.com/office/powerpoint/2010/main" val="3125652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D61234F-1966-8494-1EAF-F0342E36F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터미널 실행 </a:t>
            </a:r>
            <a:r>
              <a:rPr lang="en-US" altLang="ko-KR"/>
              <a:t>( </a:t>
            </a:r>
            <a:r>
              <a:rPr lang="ko-KR" altLang="en-US" sz="2000"/>
              <a:t>윈도우 </a:t>
            </a:r>
            <a:r>
              <a:rPr lang="en-US" altLang="ko-KR" sz="2000"/>
              <a:t>-&gt; "Ubuntu" </a:t>
            </a:r>
            <a:r>
              <a:rPr lang="ko-KR" altLang="en-US" sz="2000"/>
              <a:t>검색 </a:t>
            </a:r>
            <a:r>
              <a:rPr lang="en-US" altLang="ko-KR" sz="2000"/>
              <a:t>-&gt; Ubuntu18.04 </a:t>
            </a:r>
            <a:r>
              <a:rPr lang="ko-KR" altLang="en-US" sz="2000"/>
              <a:t>실행 </a:t>
            </a:r>
            <a:r>
              <a:rPr lang="en-US" altLang="ko-KR" sz="2000"/>
              <a:t>)</a:t>
            </a:r>
          </a:p>
          <a:p>
            <a:pPr lvl="1"/>
            <a:r>
              <a:rPr lang="ko-KR" altLang="en-US"/>
              <a:t>명령어 실행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14B488-5BAB-106F-0D7A-C46ED2D7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47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230E7F6-B41A-33C6-F206-2F6896D6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드론 시뮬레이션 </a:t>
            </a:r>
            <a:r>
              <a:rPr lang="en-US" altLang="ko-KR"/>
              <a:t>- </a:t>
            </a:r>
            <a:r>
              <a:rPr lang="ko-KR" altLang="en-US"/>
              <a:t>토픽 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02043-0023-A863-45B5-3D86439C3D4F}"/>
              </a:ext>
            </a:extLst>
          </p:cNvPr>
          <p:cNvSpPr txBox="1"/>
          <p:nvPr/>
        </p:nvSpPr>
        <p:spPr>
          <a:xfrm>
            <a:off x="920532" y="2531239"/>
            <a:ext cx="579224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 rostopic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echo</a:t>
            </a:r>
            <a:r>
              <a:rPr lang="ko-KR" altLang="en-US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/mavros/local_position/pose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6C185A-F708-0870-CB11-0C001437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32" y="3093680"/>
            <a:ext cx="4295612" cy="349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63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8B8F41-C205-A177-22E6-21B26FE4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48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F73C65E-F48D-5983-68FD-D84D4444B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드론 시뮬레이션 </a:t>
            </a:r>
            <a:r>
              <a:rPr lang="en-US" altLang="ko-KR"/>
              <a:t>- </a:t>
            </a:r>
            <a:r>
              <a:rPr lang="ko-KR" altLang="en-US"/>
              <a:t>코드</a:t>
            </a: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34E3779-6EE0-D912-F2C1-4C192A667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5" t="1117" r="4088" b="72140"/>
          <a:stretch/>
        </p:blipFill>
        <p:spPr>
          <a:xfrm>
            <a:off x="428798" y="1475537"/>
            <a:ext cx="6114877" cy="534754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27A4D9-BF74-D351-17A0-ABEF65C3CD67}"/>
              </a:ext>
            </a:extLst>
          </p:cNvPr>
          <p:cNvSpPr/>
          <p:nvPr/>
        </p:nvSpPr>
        <p:spPr>
          <a:xfrm>
            <a:off x="974724" y="4283075"/>
            <a:ext cx="4692477" cy="87615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13E3F9-B2B8-23CA-3D64-FC80E0539C08}"/>
              </a:ext>
            </a:extLst>
          </p:cNvPr>
          <p:cNvSpPr/>
          <p:nvPr/>
        </p:nvSpPr>
        <p:spPr>
          <a:xfrm>
            <a:off x="974725" y="5159228"/>
            <a:ext cx="4692476" cy="72984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2489-825F-10C6-89E8-6A2364BF3E1E}"/>
              </a:ext>
            </a:extLst>
          </p:cNvPr>
          <p:cNvSpPr/>
          <p:nvPr/>
        </p:nvSpPr>
        <p:spPr>
          <a:xfrm>
            <a:off x="4356561" y="3905190"/>
            <a:ext cx="1310640" cy="29718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토픽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64B24-C6E5-2C5C-4EBF-DA5B33B35ADE}"/>
              </a:ext>
            </a:extLst>
          </p:cNvPr>
          <p:cNvSpPr/>
          <p:nvPr/>
        </p:nvSpPr>
        <p:spPr>
          <a:xfrm>
            <a:off x="4356561" y="5958475"/>
            <a:ext cx="1310640" cy="29718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서비스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6D92B9-A72B-26F4-D2E9-58223D415F63}"/>
              </a:ext>
            </a:extLst>
          </p:cNvPr>
          <p:cNvSpPr/>
          <p:nvPr/>
        </p:nvSpPr>
        <p:spPr>
          <a:xfrm>
            <a:off x="5233035" y="1476604"/>
            <a:ext cx="1310640" cy="29718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1. </a:t>
            </a:r>
            <a:r>
              <a:rPr lang="ko-KR" altLang="en-US">
                <a:solidFill>
                  <a:schemeClr val="bg1"/>
                </a:solidFill>
              </a:rPr>
              <a:t>선언부</a:t>
            </a:r>
          </a:p>
        </p:txBody>
      </p:sp>
    </p:spTree>
    <p:extLst>
      <p:ext uri="{BB962C8B-B14F-4D97-AF65-F5344CB8AC3E}">
        <p14:creationId xmlns:p14="http://schemas.microsoft.com/office/powerpoint/2010/main" val="2327359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8B8F41-C205-A177-22E6-21B26FE4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49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F73C65E-F48D-5983-68FD-D84D4444B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드론 시뮬레이션 </a:t>
            </a:r>
            <a:r>
              <a:rPr lang="en-US" altLang="ko-KR"/>
              <a:t>- </a:t>
            </a:r>
            <a:r>
              <a:rPr lang="ko-KR" altLang="en-US"/>
              <a:t>코드</a:t>
            </a: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22F6548-E1B2-72BC-A3B5-85B5181B8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6" t="34089" r="12117" b="45507"/>
          <a:stretch/>
        </p:blipFill>
        <p:spPr>
          <a:xfrm>
            <a:off x="55645" y="1853101"/>
            <a:ext cx="4472767" cy="348735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FF35AD5-9827-EFAC-C3D5-8891A95DA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7" t="54493" r="12116" b="33474"/>
          <a:stretch/>
        </p:blipFill>
        <p:spPr>
          <a:xfrm>
            <a:off x="4677951" y="1853101"/>
            <a:ext cx="4410404" cy="20574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98C993-FACA-A3E4-5376-BE42309451F6}"/>
              </a:ext>
            </a:extLst>
          </p:cNvPr>
          <p:cNvSpPr/>
          <p:nvPr/>
        </p:nvSpPr>
        <p:spPr>
          <a:xfrm>
            <a:off x="3217772" y="1853101"/>
            <a:ext cx="1310640" cy="29718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2. </a:t>
            </a:r>
            <a:r>
              <a:rPr lang="ko-KR" altLang="en-US">
                <a:solidFill>
                  <a:schemeClr val="bg1"/>
                </a:solidFill>
              </a:rPr>
              <a:t>이륙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9E9EF5-16EF-0145-D994-FB33BE903FA8}"/>
              </a:ext>
            </a:extLst>
          </p:cNvPr>
          <p:cNvSpPr/>
          <p:nvPr/>
        </p:nvSpPr>
        <p:spPr>
          <a:xfrm>
            <a:off x="7766654" y="1853101"/>
            <a:ext cx="1310640" cy="29718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3. </a:t>
            </a:r>
            <a:r>
              <a:rPr lang="ko-KR" altLang="en-US">
                <a:solidFill>
                  <a:schemeClr val="bg1"/>
                </a:solidFill>
              </a:rPr>
              <a:t>착륙</a:t>
            </a:r>
          </a:p>
        </p:txBody>
      </p:sp>
    </p:spTree>
    <p:extLst>
      <p:ext uri="{BB962C8B-B14F-4D97-AF65-F5344CB8AC3E}">
        <p14:creationId xmlns:p14="http://schemas.microsoft.com/office/powerpoint/2010/main" val="3870141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4D62153-34F1-887C-926D-7B8026C03614}"/>
              </a:ext>
            </a:extLst>
          </p:cNvPr>
          <p:cNvSpPr/>
          <p:nvPr/>
        </p:nvSpPr>
        <p:spPr>
          <a:xfrm>
            <a:off x="7753350" y="5810250"/>
            <a:ext cx="1390650" cy="1047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FEA3F1-60EE-6619-75DD-5E3EB088B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이기종 디바이스 간의 통신 지원</a:t>
            </a:r>
            <a:endParaRPr lang="en-US" altLang="ko-KR"/>
          </a:p>
          <a:p>
            <a:pPr lvl="1"/>
            <a:r>
              <a:rPr lang="ko-KR" altLang="en-US"/>
              <a:t>서로 다른 운영체제에서도 데이터 송수신 가능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7A780F3-D68F-AE3E-2FA6-61F63D73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B264796-82A2-4136-6B53-B9358924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ROS </a:t>
            </a:r>
            <a:r>
              <a:rPr lang="ko-KR" altLang="en-US"/>
              <a:t>특징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78031B-9F49-7DCE-47C6-F058DFE8D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21" y="2745096"/>
            <a:ext cx="6831959" cy="397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30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8B8F41-C205-A177-22E6-21B26FE4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50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F73C65E-F48D-5983-68FD-D84D4444B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드론 시뮬레이션 </a:t>
            </a:r>
            <a:r>
              <a:rPr lang="en-US" altLang="ko-KR"/>
              <a:t>- </a:t>
            </a:r>
            <a:r>
              <a:rPr lang="ko-KR" altLang="en-US"/>
              <a:t>코드</a:t>
            </a: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32D42C6-3C45-B951-22C6-AA007614B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5" t="66728" r="4928" b="4176"/>
          <a:stretch/>
        </p:blipFill>
        <p:spPr>
          <a:xfrm>
            <a:off x="1907570" y="1428750"/>
            <a:ext cx="5328860" cy="54292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D1D15D-D5C2-5156-8720-692F56C35869}"/>
              </a:ext>
            </a:extLst>
          </p:cNvPr>
          <p:cNvSpPr/>
          <p:nvPr/>
        </p:nvSpPr>
        <p:spPr>
          <a:xfrm>
            <a:off x="2092568" y="1776264"/>
            <a:ext cx="1606977" cy="2971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74B483-E8E4-1D61-4163-7F9CA22508FB}"/>
              </a:ext>
            </a:extLst>
          </p:cNvPr>
          <p:cNvSpPr/>
          <p:nvPr/>
        </p:nvSpPr>
        <p:spPr>
          <a:xfrm>
            <a:off x="5295562" y="1428750"/>
            <a:ext cx="1940868" cy="29718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4. </a:t>
            </a:r>
            <a:r>
              <a:rPr lang="ko-KR" altLang="en-US">
                <a:solidFill>
                  <a:schemeClr val="bg1"/>
                </a:solidFill>
              </a:rPr>
              <a:t>키보드 동작부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F46543-34B0-1461-325A-A03FC766BA95}"/>
              </a:ext>
            </a:extLst>
          </p:cNvPr>
          <p:cNvSpPr/>
          <p:nvPr/>
        </p:nvSpPr>
        <p:spPr>
          <a:xfrm>
            <a:off x="2092568" y="2522884"/>
            <a:ext cx="1606977" cy="16998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33E275-010D-F297-1590-BEEF1E49B7BF}"/>
              </a:ext>
            </a:extLst>
          </p:cNvPr>
          <p:cNvSpPr/>
          <p:nvPr/>
        </p:nvSpPr>
        <p:spPr>
          <a:xfrm>
            <a:off x="2092568" y="2692866"/>
            <a:ext cx="3005212" cy="383439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94A571-1166-E4C1-71CB-603404AFC210}"/>
              </a:ext>
            </a:extLst>
          </p:cNvPr>
          <p:cNvSpPr/>
          <p:nvPr/>
        </p:nvSpPr>
        <p:spPr>
          <a:xfrm>
            <a:off x="65403" y="1776264"/>
            <a:ext cx="1749668" cy="297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연결 확인 후 이륙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18A486-CDD5-7158-F12B-4295A02DAAA4}"/>
              </a:ext>
            </a:extLst>
          </p:cNvPr>
          <p:cNvSpPr/>
          <p:nvPr/>
        </p:nvSpPr>
        <p:spPr>
          <a:xfrm>
            <a:off x="65403" y="2443575"/>
            <a:ext cx="1749668" cy="297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키보드 입력 확인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CDB45E-D34B-65B5-0F30-7B5275FF10B1}"/>
              </a:ext>
            </a:extLst>
          </p:cNvPr>
          <p:cNvSpPr/>
          <p:nvPr/>
        </p:nvSpPr>
        <p:spPr>
          <a:xfrm>
            <a:off x="65403" y="2962296"/>
            <a:ext cx="1749668" cy="466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입력된 키에 따른 동작 수행</a:t>
            </a:r>
          </a:p>
        </p:txBody>
      </p:sp>
    </p:spTree>
    <p:extLst>
      <p:ext uri="{BB962C8B-B14F-4D97-AF65-F5344CB8AC3E}">
        <p14:creationId xmlns:p14="http://schemas.microsoft.com/office/powerpoint/2010/main" val="3794200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: </a:t>
            </a:r>
            <a:r>
              <a:rPr lang="ko-KR" altLang="en-US"/>
              <a:t>비밥 드론 제어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0512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93A5DD-E873-9332-DB2E-2F5F20F8BE39}"/>
              </a:ext>
            </a:extLst>
          </p:cNvPr>
          <p:cNvSpPr/>
          <p:nvPr/>
        </p:nvSpPr>
        <p:spPr>
          <a:xfrm>
            <a:off x="7782504" y="5638800"/>
            <a:ext cx="1363980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B079F5-6447-246D-5A23-FEFDBF9F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비밥 드론 제어 </a:t>
            </a:r>
            <a:r>
              <a:rPr lang="en-US" altLang="ko-KR"/>
              <a:t>- WiFi </a:t>
            </a:r>
            <a:r>
              <a:rPr lang="ko-KR" altLang="en-US"/>
              <a:t>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05389-C6C4-CF02-2CB6-D8E723D9B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비밥 드론</a:t>
            </a:r>
            <a:r>
              <a:rPr lang="en-US" altLang="ko-KR"/>
              <a:t> </a:t>
            </a:r>
            <a:r>
              <a:rPr lang="ko-KR" altLang="en-US"/>
              <a:t>전원 입력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비밥 드론 </a:t>
            </a:r>
            <a:r>
              <a:rPr lang="en-US" altLang="ko-KR"/>
              <a:t>WiFi </a:t>
            </a:r>
            <a:r>
              <a:rPr lang="ko-KR" altLang="en-US"/>
              <a:t>연결 </a:t>
            </a:r>
            <a:r>
              <a:rPr lang="en-US" altLang="ko-KR"/>
              <a:t>(</a:t>
            </a:r>
            <a:r>
              <a:rPr lang="ko-KR" altLang="en-US"/>
              <a:t>드론에 부착된 번호와 동일한 </a:t>
            </a:r>
            <a:r>
              <a:rPr lang="en-US" altLang="ko-KR"/>
              <a:t>WiFi </a:t>
            </a:r>
            <a:r>
              <a:rPr lang="ko-KR" altLang="en-US"/>
              <a:t>접속</a:t>
            </a:r>
            <a:r>
              <a:rPr lang="en-US" altLang="ko-KR"/>
              <a:t>)</a:t>
            </a:r>
          </a:p>
          <a:p>
            <a:endParaRPr lang="ko-KR" altLang="en-US"/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70926F6A-459F-E61A-7F96-E8F4C515C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7335" y="188725"/>
            <a:ext cx="990306" cy="1056416"/>
          </a:xfrm>
        </p:spPr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52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 descr="Parrot BEBOP Drone 2 White [パロットビーバップドローン2ホワイト] | Hitec Multiplex Japan Inc.">
            <a:extLst>
              <a:ext uri="{FF2B5EF4-FFF2-40B4-BE49-F238E27FC236}">
                <a16:creationId xmlns:a16="http://schemas.microsoft.com/office/drawing/2014/main" id="{4260FC84-5547-22B3-E6A3-73000E1E5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8" r="-452" b="28781"/>
          <a:stretch/>
        </p:blipFill>
        <p:spPr bwMode="auto">
          <a:xfrm>
            <a:off x="773643" y="2143125"/>
            <a:ext cx="4466398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E8C6B30-9611-2E92-6101-FF85C1796146}"/>
              </a:ext>
            </a:extLst>
          </p:cNvPr>
          <p:cNvSpPr/>
          <p:nvPr/>
        </p:nvSpPr>
        <p:spPr>
          <a:xfrm>
            <a:off x="2554404" y="2552699"/>
            <a:ext cx="904875" cy="4667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36B05-5D6A-7CE3-A2D5-EF018E7A3DD0}"/>
              </a:ext>
            </a:extLst>
          </p:cNvPr>
          <p:cNvSpPr txBox="1"/>
          <p:nvPr/>
        </p:nvSpPr>
        <p:spPr>
          <a:xfrm>
            <a:off x="1911466" y="3207336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눌러서 드론 작동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556D02-A624-450A-55E1-6F37435C4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31" t="28510" r="37831" b="27753"/>
          <a:stretch/>
        </p:blipFill>
        <p:spPr>
          <a:xfrm>
            <a:off x="4180868" y="4155809"/>
            <a:ext cx="2630458" cy="265904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94216C-EB6C-2036-C4A4-CE584468667D}"/>
              </a:ext>
            </a:extLst>
          </p:cNvPr>
          <p:cNvSpPr/>
          <p:nvPr/>
        </p:nvSpPr>
        <p:spPr>
          <a:xfrm>
            <a:off x="4284400" y="4632319"/>
            <a:ext cx="2412393" cy="2256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64A0B1-1EB9-FECA-DE28-B9663929238B}"/>
              </a:ext>
            </a:extLst>
          </p:cNvPr>
          <p:cNvSpPr/>
          <p:nvPr/>
        </p:nvSpPr>
        <p:spPr>
          <a:xfrm>
            <a:off x="5561646" y="6493748"/>
            <a:ext cx="1135147" cy="2532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텍스트, 모니터, 컴퓨터, 스크린샷이(가) 표시된 사진&#10;&#10;자동 생성된 설명">
            <a:extLst>
              <a:ext uri="{FF2B5EF4-FFF2-40B4-BE49-F238E27FC236}">
                <a16:creationId xmlns:a16="http://schemas.microsoft.com/office/drawing/2014/main" id="{5AF50A6E-080B-7794-099D-E9A843F6AF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244" t="132" b="61703"/>
          <a:stretch/>
        </p:blipFill>
        <p:spPr>
          <a:xfrm>
            <a:off x="948662" y="4216980"/>
            <a:ext cx="2041178" cy="261514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1CC2CB-61DD-EE3D-C633-4094A9658DDC}"/>
              </a:ext>
            </a:extLst>
          </p:cNvPr>
          <p:cNvSpPr/>
          <p:nvPr/>
        </p:nvSpPr>
        <p:spPr>
          <a:xfrm>
            <a:off x="2593741" y="4216980"/>
            <a:ext cx="368299" cy="2028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36DD57-3E24-8084-230A-4762D93FE19D}"/>
              </a:ext>
            </a:extLst>
          </p:cNvPr>
          <p:cNvSpPr/>
          <p:nvPr/>
        </p:nvSpPr>
        <p:spPr>
          <a:xfrm>
            <a:off x="1190775" y="5248931"/>
            <a:ext cx="1318828" cy="1841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C9DAFA8-A66F-1835-0A15-810E775B9419}"/>
              </a:ext>
            </a:extLst>
          </p:cNvPr>
          <p:cNvSpPr/>
          <p:nvPr/>
        </p:nvSpPr>
        <p:spPr>
          <a:xfrm>
            <a:off x="3084985" y="4155809"/>
            <a:ext cx="362644" cy="3626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0D2A438-8897-8020-DAE7-B5BB8D3C79B3}"/>
              </a:ext>
            </a:extLst>
          </p:cNvPr>
          <p:cNvSpPr/>
          <p:nvPr/>
        </p:nvSpPr>
        <p:spPr>
          <a:xfrm>
            <a:off x="6819619" y="4563842"/>
            <a:ext cx="362644" cy="3626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1298D97-A045-60AD-0379-CD0BEAAA215C}"/>
              </a:ext>
            </a:extLst>
          </p:cNvPr>
          <p:cNvSpPr/>
          <p:nvPr/>
        </p:nvSpPr>
        <p:spPr>
          <a:xfrm>
            <a:off x="6819619" y="6452208"/>
            <a:ext cx="362644" cy="3626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41625E-7FE1-7849-A0A8-6F86410ECD67}"/>
              </a:ext>
            </a:extLst>
          </p:cNvPr>
          <p:cNvSpPr/>
          <p:nvPr/>
        </p:nvSpPr>
        <p:spPr>
          <a:xfrm>
            <a:off x="2601103" y="5177295"/>
            <a:ext cx="362644" cy="3626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959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DFCAE-E6AD-4021-25BB-08A3836B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: </a:t>
            </a:r>
            <a:r>
              <a:rPr lang="ko-KR" altLang="en-US"/>
              <a:t>비밥 드론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03F448-51EF-0B76-6F11-599BCEACA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Bebop</a:t>
            </a:r>
            <a:r>
              <a:rPr lang="ko-KR" altLang="en-US"/>
              <a:t> 드라이버 실행 </a:t>
            </a:r>
            <a:r>
              <a:rPr lang="en-US" altLang="ko-KR"/>
              <a:t>(</a:t>
            </a:r>
            <a:r>
              <a:rPr lang="ko-KR" altLang="en-US"/>
              <a:t>종료하지 말 것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endParaRPr lang="en-US" altLang="ko-KR" sz="1000"/>
          </a:p>
          <a:p>
            <a:r>
              <a:rPr lang="ko-KR" altLang="en-US"/>
              <a:t>새로운 터미널 창 열기 </a:t>
            </a:r>
            <a:r>
              <a:rPr lang="en-US" altLang="ko-KR"/>
              <a:t>(Ctrl + Shift + T)</a:t>
            </a:r>
          </a:p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1C2C4-E336-333C-4322-08C429B66541}"/>
              </a:ext>
            </a:extLst>
          </p:cNvPr>
          <p:cNvSpPr txBox="1"/>
          <p:nvPr/>
        </p:nvSpPr>
        <p:spPr>
          <a:xfrm>
            <a:off x="732781" y="1995137"/>
            <a:ext cx="503875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 roslaunch bebop_driver bebop_node.launch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713398B-BF7B-D6D9-AA1F-869475AFF69E}"/>
              </a:ext>
            </a:extLst>
          </p:cNvPr>
          <p:cNvGrpSpPr/>
          <p:nvPr/>
        </p:nvGrpSpPr>
        <p:grpSpPr>
          <a:xfrm>
            <a:off x="306702" y="3634888"/>
            <a:ext cx="8530596" cy="2641963"/>
            <a:chOff x="183072" y="3904342"/>
            <a:chExt cx="8530596" cy="264196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191BEBE-D562-CDEF-2233-5B216220D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7957" b="48602"/>
            <a:stretch/>
          </p:blipFill>
          <p:spPr>
            <a:xfrm>
              <a:off x="183072" y="3904342"/>
              <a:ext cx="3989699" cy="264196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4B0873E-42E0-9175-E51D-1B3E716D2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891" t="39644" r="18216" b="15095"/>
            <a:stretch/>
          </p:blipFill>
          <p:spPr>
            <a:xfrm>
              <a:off x="4414684" y="3904342"/>
              <a:ext cx="4298984" cy="264196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3836B3-9750-328B-C18A-8996D8582E9C}"/>
              </a:ext>
            </a:extLst>
          </p:cNvPr>
          <p:cNvSpPr txBox="1"/>
          <p:nvPr/>
        </p:nvSpPr>
        <p:spPr>
          <a:xfrm>
            <a:off x="732781" y="3090446"/>
            <a:ext cx="503875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rostopic list</a:t>
            </a:r>
            <a:endParaRPr lang="en-US" altLang="ko-KR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F4E105-6B05-CD9E-01DA-49005CB946DF}"/>
              </a:ext>
            </a:extLst>
          </p:cNvPr>
          <p:cNvSpPr/>
          <p:nvPr/>
        </p:nvSpPr>
        <p:spPr>
          <a:xfrm>
            <a:off x="732781" y="6370754"/>
            <a:ext cx="3136490" cy="3815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Bebop</a:t>
            </a:r>
            <a:r>
              <a:rPr lang="ko-KR" altLang="en-US">
                <a:solidFill>
                  <a:schemeClr val="bg1"/>
                </a:solidFill>
              </a:rPr>
              <a:t> 드라이버 실행 화면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940279-698A-220D-5E54-E0801F4A1FE4}"/>
              </a:ext>
            </a:extLst>
          </p:cNvPr>
          <p:cNvSpPr/>
          <p:nvPr/>
        </p:nvSpPr>
        <p:spPr>
          <a:xfrm>
            <a:off x="5119561" y="6370754"/>
            <a:ext cx="3136490" cy="3815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현재 동작중인 </a:t>
            </a:r>
            <a:r>
              <a:rPr lang="en-US" altLang="ko-KR">
                <a:solidFill>
                  <a:schemeClr val="bg1"/>
                </a:solidFill>
              </a:rPr>
              <a:t>Topic </a:t>
            </a:r>
            <a:r>
              <a:rPr lang="ko-KR" altLang="en-US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5A4CDEF2-D97C-AE9A-197E-7F1747766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7335" y="188725"/>
            <a:ext cx="990306" cy="1056416"/>
          </a:xfrm>
        </p:spPr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53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55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3B9C7-4AB4-5176-0BF3-77C3B0CE3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: </a:t>
            </a:r>
            <a:r>
              <a:rPr lang="ko-KR" altLang="en-US"/>
              <a:t>비밥 드론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EFB319-66A4-F515-3E33-2272D6E25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Bebop </a:t>
            </a:r>
            <a:r>
              <a:rPr lang="ko-KR" altLang="en-US"/>
              <a:t>드론 영상 확인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723741-A827-9BC5-BACC-F2FAF1765471}"/>
              </a:ext>
            </a:extLst>
          </p:cNvPr>
          <p:cNvSpPr txBox="1"/>
          <p:nvPr/>
        </p:nvSpPr>
        <p:spPr>
          <a:xfrm>
            <a:off x="762279" y="2051063"/>
            <a:ext cx="503875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 rqt_image_view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261B12-E4DF-DF26-4233-D0B787C54F19}"/>
              </a:ext>
            </a:extLst>
          </p:cNvPr>
          <p:cNvGrpSpPr/>
          <p:nvPr/>
        </p:nvGrpSpPr>
        <p:grpSpPr>
          <a:xfrm>
            <a:off x="221135" y="2556782"/>
            <a:ext cx="8701729" cy="2924175"/>
            <a:chOff x="221135" y="2996382"/>
            <a:chExt cx="8701729" cy="292417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717EF76-24CB-CA3C-54F2-3B5ACA05F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677" y="3020712"/>
              <a:ext cx="4146896" cy="289984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118E6A1-76C4-B3C0-F62C-9A0EC5CD87CE}"/>
                </a:ext>
              </a:extLst>
            </p:cNvPr>
            <p:cNvSpPr/>
            <p:nvPr/>
          </p:nvSpPr>
          <p:spPr>
            <a:xfrm>
              <a:off x="221135" y="3330711"/>
              <a:ext cx="1921990" cy="2580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B8F0B93-FFDF-78D3-AAAB-AE1F1F253E24}"/>
                </a:ext>
              </a:extLst>
            </p:cNvPr>
            <p:cNvGrpSpPr/>
            <p:nvPr/>
          </p:nvGrpSpPr>
          <p:grpSpPr>
            <a:xfrm>
              <a:off x="4706454" y="2996382"/>
              <a:ext cx="4216410" cy="2924175"/>
              <a:chOff x="4802091" y="3429000"/>
              <a:chExt cx="4216410" cy="2924175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54CE720-8708-261D-0C42-E533E76F97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3548" t="35643" r="19785" b="16623"/>
              <a:stretch/>
            </p:blipFill>
            <p:spPr>
              <a:xfrm>
                <a:off x="4871607" y="3429000"/>
                <a:ext cx="4146894" cy="2924175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DCEB545-6DA0-6494-3A97-BCE2D89C6AA6}"/>
                  </a:ext>
                </a:extLst>
              </p:cNvPr>
              <p:cNvSpPr/>
              <p:nvPr/>
            </p:nvSpPr>
            <p:spPr>
              <a:xfrm>
                <a:off x="4802091" y="3763331"/>
                <a:ext cx="1913034" cy="2580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5FDD83-47D3-3768-1F1A-43E31721E346}"/>
              </a:ext>
            </a:extLst>
          </p:cNvPr>
          <p:cNvSpPr/>
          <p:nvPr/>
        </p:nvSpPr>
        <p:spPr>
          <a:xfrm>
            <a:off x="625876" y="5640766"/>
            <a:ext cx="3409296" cy="3832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1. </a:t>
            </a:r>
            <a:r>
              <a:rPr lang="ko-KR" altLang="en-US">
                <a:solidFill>
                  <a:schemeClr val="bg1"/>
                </a:solidFill>
              </a:rPr>
              <a:t>붉은 색 박스의 빈칸 클릭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929FCA-405B-7EFF-945C-FB14FDD6310B}"/>
              </a:ext>
            </a:extLst>
          </p:cNvPr>
          <p:cNvSpPr/>
          <p:nvPr/>
        </p:nvSpPr>
        <p:spPr>
          <a:xfrm>
            <a:off x="5144769" y="5640766"/>
            <a:ext cx="3409296" cy="3832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2. /bebop/image_raw </a:t>
            </a:r>
            <a:r>
              <a:rPr lang="ko-KR" altLang="en-US">
                <a:solidFill>
                  <a:schemeClr val="bg1"/>
                </a:solidFill>
              </a:rPr>
              <a:t>클릭</a:t>
            </a: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E7B1396D-D762-D4B2-6368-2BFA20E23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7335" y="188725"/>
            <a:ext cx="990306" cy="1056416"/>
          </a:xfrm>
        </p:spPr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54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172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3B9C7-4AB4-5176-0BF3-77C3B0CE3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: </a:t>
            </a:r>
            <a:r>
              <a:rPr lang="ko-KR" altLang="en-US"/>
              <a:t>비밥 드론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EFB319-66A4-F515-3E33-2272D6E25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/>
              <a:t>Bebop </a:t>
            </a:r>
            <a:r>
              <a:rPr lang="ko-KR" altLang="en-US"/>
              <a:t>드론 명령어</a:t>
            </a: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이륙</a:t>
            </a:r>
            <a:endParaRPr lang="en-US" altLang="ko-KR"/>
          </a:p>
          <a:p>
            <a:pPr marL="457200" lvl="1" indent="0">
              <a:lnSpc>
                <a:spcPct val="120000"/>
              </a:lnSpc>
              <a:buNone/>
            </a:pP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착륙</a:t>
            </a:r>
            <a:endParaRPr lang="en-US" altLang="ko-KR"/>
          </a:p>
          <a:p>
            <a:pPr lvl="1">
              <a:lnSpc>
                <a:spcPct val="120000"/>
              </a:lnSpc>
            </a:pPr>
            <a:endParaRPr lang="en-US" altLang="ko-KR"/>
          </a:p>
          <a:p>
            <a:pPr lvl="1">
              <a:lnSpc>
                <a:spcPct val="120000"/>
              </a:lnSpc>
            </a:pPr>
            <a:r>
              <a:rPr lang="ko-KR" altLang="en-US"/>
              <a:t>카메라 방향 이동</a:t>
            </a:r>
            <a:endParaRPr lang="en-US" altLang="ko-KR"/>
          </a:p>
          <a:p>
            <a:pPr lvl="1">
              <a:lnSpc>
                <a:spcPct val="120000"/>
              </a:lnSpc>
            </a:pPr>
            <a:endParaRPr lang="en-US" altLang="ko-KR"/>
          </a:p>
          <a:p>
            <a:pPr>
              <a:lnSpc>
                <a:spcPct val="120000"/>
              </a:lnSpc>
            </a:pPr>
            <a:endParaRPr lang="en-US" altLang="ko-KR"/>
          </a:p>
          <a:p>
            <a:pPr>
              <a:lnSpc>
                <a:spcPct val="120000"/>
              </a:lnSpc>
            </a:pPr>
            <a:endParaRPr lang="en-US" alt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75461-6703-C847-A026-3EF7B6252028}"/>
              </a:ext>
            </a:extLst>
          </p:cNvPr>
          <p:cNvSpPr txBox="1"/>
          <p:nvPr/>
        </p:nvSpPr>
        <p:spPr>
          <a:xfrm>
            <a:off x="1155569" y="2471054"/>
            <a:ext cx="650540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ko-KR" altLang="en-US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rostopic pub --once bebop/takeoff std_msgs/Empty</a:t>
            </a:r>
            <a:endParaRPr lang="en-US" altLang="ko-KR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3C3B30-6C41-4698-2A27-512B78B77020}"/>
              </a:ext>
            </a:extLst>
          </p:cNvPr>
          <p:cNvSpPr txBox="1"/>
          <p:nvPr/>
        </p:nvSpPr>
        <p:spPr>
          <a:xfrm>
            <a:off x="1155569" y="3352703"/>
            <a:ext cx="650540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ko-KR" altLang="en-US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rostopic pub --once bebop/land std_msgs/Empty</a:t>
            </a:r>
            <a:endParaRPr lang="en-US" altLang="ko-KR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85B14B-1714-B61E-E4BB-CE3081EE09A2}"/>
              </a:ext>
            </a:extLst>
          </p:cNvPr>
          <p:cNvSpPr txBox="1"/>
          <p:nvPr/>
        </p:nvSpPr>
        <p:spPr>
          <a:xfrm>
            <a:off x="1155569" y="4275541"/>
            <a:ext cx="6505404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ko-KR" altLang="en-US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rostopic pub --once /bebop/camera_control geometry_msgs/Twist "linear:</a:t>
            </a:r>
          </a:p>
          <a:p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  x: 0.0</a:t>
            </a:r>
          </a:p>
          <a:p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  y: 0.0</a:t>
            </a:r>
          </a:p>
          <a:p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  z: 0.0</a:t>
            </a:r>
          </a:p>
          <a:p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angular:</a:t>
            </a:r>
          </a:p>
          <a:p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  x: 0.0</a:t>
            </a:r>
          </a:p>
          <a:p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  y: 10.0</a:t>
            </a:r>
          </a:p>
          <a:p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  z: 0.0"</a:t>
            </a:r>
            <a:endParaRPr lang="en-US" altLang="ko-KR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54AA19A-A93F-01D6-078E-C5725411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7335" y="188725"/>
            <a:ext cx="990306" cy="1056416"/>
          </a:xfrm>
        </p:spPr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55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841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3B9C7-4AB4-5176-0BF3-77C3B0CE3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: </a:t>
            </a:r>
            <a:r>
              <a:rPr lang="ko-KR" altLang="en-US"/>
              <a:t>비밥 드론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EFB319-66A4-F515-3E33-2272D6E25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/>
              <a:t>Bebop </a:t>
            </a:r>
            <a:r>
              <a:rPr lang="ko-KR" altLang="en-US"/>
              <a:t>드론 명령어</a:t>
            </a:r>
            <a:endParaRPr lang="en-US" altLang="ko-KR"/>
          </a:p>
          <a:p>
            <a:pPr lvl="1">
              <a:lnSpc>
                <a:spcPct val="120000"/>
              </a:lnSpc>
            </a:pPr>
            <a:endParaRPr lang="en-US" altLang="ko-KR"/>
          </a:p>
          <a:p>
            <a:pPr>
              <a:lnSpc>
                <a:spcPct val="120000"/>
              </a:lnSpc>
            </a:pPr>
            <a:endParaRPr lang="en-US" altLang="ko-KR"/>
          </a:p>
          <a:p>
            <a:pPr>
              <a:lnSpc>
                <a:spcPct val="120000"/>
              </a:lnSpc>
            </a:pPr>
            <a:endParaRPr lang="en-US" altLang="ko-KR"/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54AA19A-A93F-01D6-078E-C5725411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7335" y="188725"/>
            <a:ext cx="990306" cy="1056416"/>
          </a:xfrm>
        </p:spPr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56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83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E290D-077C-5E9F-183C-7E687243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: </a:t>
            </a:r>
            <a:r>
              <a:rPr lang="ko-KR" altLang="en-US"/>
              <a:t>비밥 드론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D1DC95-7E5B-6939-914E-58E815127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Bebop </a:t>
            </a:r>
            <a:r>
              <a:rPr lang="ko-KR" altLang="en-US"/>
              <a:t>드론 코드</a:t>
            </a:r>
            <a:endParaRPr lang="en-US" altLang="ko-KR"/>
          </a:p>
          <a:p>
            <a:pPr lvl="1"/>
            <a:r>
              <a:rPr lang="ko-KR" altLang="en-US"/>
              <a:t>파일 생성 </a:t>
            </a:r>
            <a:r>
              <a:rPr lang="en-US" altLang="ko-KR"/>
              <a:t>: </a:t>
            </a:r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en-US" altLang="ko-KR" sz="1000"/>
          </a:p>
          <a:p>
            <a:pPr lvl="1"/>
            <a:r>
              <a:rPr lang="ko-KR" altLang="en-US"/>
              <a:t>파일 열기 </a:t>
            </a:r>
            <a:r>
              <a:rPr lang="en-US" altLang="ko-KR"/>
              <a:t>: </a:t>
            </a:r>
          </a:p>
          <a:p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8B4A9-F038-DB3C-7F55-0FFBE789AA14}"/>
              </a:ext>
            </a:extLst>
          </p:cNvPr>
          <p:cNvSpPr txBox="1"/>
          <p:nvPr/>
        </p:nvSpPr>
        <p:spPr>
          <a:xfrm>
            <a:off x="1319298" y="2449324"/>
            <a:ext cx="650540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ko-KR" altLang="en-US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cd</a:t>
            </a:r>
            <a:r>
              <a:rPr lang="ko-KR" altLang="en-US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en-US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touch bebop_simple_code.py</a:t>
            </a:r>
            <a:endParaRPr lang="en-US" altLang="ko-KR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C7C283-8938-71DA-70DD-B48651EF488E}"/>
              </a:ext>
            </a:extLst>
          </p:cNvPr>
          <p:cNvGrpSpPr/>
          <p:nvPr/>
        </p:nvGrpSpPr>
        <p:grpSpPr>
          <a:xfrm>
            <a:off x="626663" y="3456027"/>
            <a:ext cx="7890675" cy="2805436"/>
            <a:chOff x="1041103" y="3596630"/>
            <a:chExt cx="7890675" cy="28054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51478FD-517D-A1B5-152E-F1357918D40E}"/>
                </a:ext>
              </a:extLst>
            </p:cNvPr>
            <p:cNvGrpSpPr/>
            <p:nvPr/>
          </p:nvGrpSpPr>
          <p:grpSpPr>
            <a:xfrm>
              <a:off x="1041103" y="3608065"/>
              <a:ext cx="4292600" cy="2794001"/>
              <a:chOff x="1319298" y="3429000"/>
              <a:chExt cx="4292600" cy="2794001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B8A7CF0-3B51-6A93-39BB-0DAF8D61BA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6053" t="24350" r="27002" b="19240"/>
              <a:stretch/>
            </p:blipFill>
            <p:spPr>
              <a:xfrm>
                <a:off x="1319298" y="3429000"/>
                <a:ext cx="4292600" cy="2794001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3C9244C-99A4-BD46-AF66-2963E44D6426}"/>
                  </a:ext>
                </a:extLst>
              </p:cNvPr>
              <p:cNvSpPr/>
              <p:nvPr/>
            </p:nvSpPr>
            <p:spPr>
              <a:xfrm>
                <a:off x="3029607" y="4491737"/>
                <a:ext cx="719433" cy="53746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A3055B-EAB1-18E7-FA69-91E34D94D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4453" y="3596630"/>
              <a:ext cx="3417325" cy="2765684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B82B5C-5C42-B70A-343C-5DB2A8307DA7}"/>
              </a:ext>
            </a:extLst>
          </p:cNvPr>
          <p:cNvSpPr/>
          <p:nvPr/>
        </p:nvSpPr>
        <p:spPr>
          <a:xfrm>
            <a:off x="992040" y="6421511"/>
            <a:ext cx="3409296" cy="3832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1. </a:t>
            </a:r>
            <a:r>
              <a:rPr lang="ko-KR" altLang="en-US">
                <a:solidFill>
                  <a:schemeClr val="bg1"/>
                </a:solidFill>
              </a:rPr>
              <a:t>파일 열기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79BF8C-2DFC-728E-408F-F9B95545E32E}"/>
              </a:ext>
            </a:extLst>
          </p:cNvPr>
          <p:cNvSpPr/>
          <p:nvPr/>
        </p:nvSpPr>
        <p:spPr>
          <a:xfrm>
            <a:off x="5108042" y="6421511"/>
            <a:ext cx="3409296" cy="3832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2. </a:t>
            </a:r>
            <a:r>
              <a:rPr lang="ko-KR" altLang="en-US">
                <a:solidFill>
                  <a:schemeClr val="bg1"/>
                </a:solidFill>
              </a:rPr>
              <a:t>빈 화면에 다음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CF950CAB-5965-A9A0-C4B3-A1BF479E8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7335" y="188725"/>
            <a:ext cx="990306" cy="1056416"/>
          </a:xfrm>
        </p:spPr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57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3907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E290D-077C-5E9F-183C-7E687243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: </a:t>
            </a:r>
            <a:r>
              <a:rPr lang="ko-KR" altLang="en-US"/>
              <a:t>비밥 드론 제어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4E73BD-EBF9-3DC5-1E49-4E936DCE54F9}"/>
              </a:ext>
            </a:extLst>
          </p:cNvPr>
          <p:cNvSpPr txBox="1"/>
          <p:nvPr/>
        </p:nvSpPr>
        <p:spPr>
          <a:xfrm>
            <a:off x="1361773" y="2379851"/>
            <a:ext cx="6299200" cy="44781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5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#!/usr/bin/env python</a:t>
            </a:r>
            <a:endParaRPr lang="en-US" altLang="ko-KR" sz="5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import rospy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std_msgs.msg import Empty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geometry_msgs.msg import Twist</a:t>
            </a:r>
          </a:p>
          <a:p>
            <a:b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class BebopController: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def __init__(self):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rospy.init_node(</a:t>
            </a:r>
            <a:r>
              <a:rPr lang="en-US" altLang="ko-KR" sz="5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'bebop_controller'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anonymous=True)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self.takeoff_pub = rospy.Publisher(</a:t>
            </a:r>
            <a:r>
              <a:rPr lang="en-US" altLang="ko-KR" sz="5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'/bebop/takeoff'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Empty, queue_size=1)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self.land_pub = rospy.Publisher(</a:t>
            </a:r>
            <a:r>
              <a:rPr lang="en-US" altLang="ko-KR" sz="5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'/bebop/land'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Empty, queue_size=1)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self.cmd_vel_pub = rospy.Publisher(</a:t>
            </a:r>
            <a:r>
              <a:rPr lang="en-US" altLang="ko-KR" sz="5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'/bebop/cmd_vel'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Twist, queue_size=1)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self.cmd_vel = </a:t>
            </a:r>
            <a:r>
              <a:rPr lang="en-US" altLang="ko-KR" sz="5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Twist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def takeoff(self):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5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self.takeoff_pub.publish(Empty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b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def land(self):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5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self.land_pub.publish(Empty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b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def move(self, linear_speed=0, angular_speed=0):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self.cmd_vel.linear.x = linear_speed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self.cmd_vel.angular.z = angular_speed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self.cmd_vel_pub.publish(self.cmd_vel)</a:t>
            </a:r>
          </a:p>
          <a:p>
            <a:b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5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__name__ == </a:t>
            </a:r>
            <a:r>
              <a:rPr lang="en-US" altLang="ko-KR" sz="5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try: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bebop = </a:t>
            </a:r>
            <a:r>
              <a:rPr lang="en-US" altLang="ko-KR" sz="5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BebopController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i = 0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num = 30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5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not </a:t>
            </a:r>
            <a:r>
              <a:rPr lang="en-US" altLang="ko-KR" sz="5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rospy.is_shutdown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5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i//num == 0: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5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bebop.takeoff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5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i%num == 0: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print(</a:t>
            </a:r>
            <a:r>
              <a:rPr lang="en-US" altLang="ko-KR" sz="5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"Takeoff"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5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i//num == 1: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bebop.move(linear_speed=0.2)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5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i%num == 0: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print(</a:t>
            </a:r>
            <a:r>
              <a:rPr lang="en-US" altLang="ko-KR" sz="5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"Move forward = 0.2"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5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i//num == 2: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bebop.move(angular_speed=0.5)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5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i%num == 0: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print(</a:t>
            </a:r>
            <a:r>
              <a:rPr lang="en-US" altLang="ko-KR" sz="5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"Turn Right = 0.5"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5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i//num == 3: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5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bebop.land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5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i%num == 0: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print(</a:t>
            </a:r>
            <a:r>
              <a:rPr lang="en-US" altLang="ko-KR" sz="5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"Land"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5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i//num == 4: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print(</a:t>
            </a:r>
            <a:r>
              <a:rPr lang="en-US" altLang="ko-KR" sz="5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"Exit"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5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ko-KR" sz="5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i = i+1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5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rospy.Rate(10).sleep</a:t>
            </a:r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except rospy.ROSInterruptException:</a:t>
            </a:r>
          </a:p>
          <a:p>
            <a: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pass</a:t>
            </a:r>
          </a:p>
          <a:p>
            <a:br>
              <a:rPr lang="en-US" altLang="ko-KR" sz="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5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3BED0DF-D305-3DCD-B8A6-3914D9395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833" y="1376437"/>
            <a:ext cx="8499395" cy="4693920"/>
          </a:xfrm>
        </p:spPr>
        <p:txBody>
          <a:bodyPr/>
          <a:lstStyle/>
          <a:p>
            <a:r>
              <a:rPr lang="en-US" altLang="ko-KR"/>
              <a:t>Bebop </a:t>
            </a:r>
            <a:r>
              <a:rPr lang="ko-KR" altLang="en-US"/>
              <a:t>드론 코드</a:t>
            </a:r>
            <a:endParaRPr lang="en-US" altLang="ko-KR"/>
          </a:p>
          <a:p>
            <a:pPr lvl="1"/>
            <a:r>
              <a:rPr lang="ko-KR" altLang="en-US"/>
              <a:t>아래 코드 전체 복사 붙여넣기 </a:t>
            </a:r>
            <a:r>
              <a:rPr lang="en-US" altLang="ko-KR"/>
              <a:t>(</a:t>
            </a:r>
            <a:r>
              <a:rPr lang="ko-KR" altLang="en-US"/>
              <a:t>전체 선택 단축키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Ctrl + A)</a:t>
            </a:r>
          </a:p>
          <a:p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DE3C0FB4-2638-2691-3319-CF49E94F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7335" y="188725"/>
            <a:ext cx="990306" cy="1056416"/>
          </a:xfrm>
        </p:spPr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58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956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6B79FB9-577C-063C-2169-73FE1C421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로봇 관련 다양한 기능</a:t>
            </a:r>
            <a:endParaRPr lang="en-US" altLang="ko-KR"/>
          </a:p>
          <a:p>
            <a:pPr lvl="1"/>
            <a:r>
              <a:rPr lang="ko-KR" altLang="en-US"/>
              <a:t>로봇 기하학 라이브러리</a:t>
            </a:r>
            <a:endParaRPr lang="en-US" altLang="ko-KR"/>
          </a:p>
          <a:p>
            <a:pPr lvl="1"/>
            <a:r>
              <a:rPr lang="ko-KR" altLang="en-US"/>
              <a:t>상태 진단 시스템</a:t>
            </a:r>
            <a:endParaRPr lang="en-US" altLang="ko-KR"/>
          </a:p>
          <a:p>
            <a:pPr lvl="1"/>
            <a:r>
              <a:rPr lang="ko-KR" altLang="en-US"/>
              <a:t>로봇 기술 언어</a:t>
            </a:r>
            <a:endParaRPr lang="en-US" altLang="ko-KR"/>
          </a:p>
          <a:p>
            <a:pPr lvl="1"/>
            <a:r>
              <a:rPr lang="ko-KR" altLang="en-US"/>
              <a:t>센싱</a:t>
            </a:r>
            <a:r>
              <a:rPr lang="en-US" altLang="ko-KR"/>
              <a:t>/</a:t>
            </a:r>
            <a:r>
              <a:rPr lang="ko-KR" altLang="en-US"/>
              <a:t>인식</a:t>
            </a:r>
            <a:endParaRPr lang="en-US" altLang="ko-KR"/>
          </a:p>
          <a:p>
            <a:pPr lvl="1"/>
            <a:r>
              <a:rPr lang="ko-KR" altLang="en-US"/>
              <a:t>네비게이션</a:t>
            </a:r>
            <a:endParaRPr lang="en-US" altLang="ko-KR"/>
          </a:p>
          <a:p>
            <a:pPr lvl="1"/>
            <a:r>
              <a:rPr lang="ko-KR" altLang="en-US"/>
              <a:t>매니퓰레이션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BC36A2-CBC5-41A9-626B-943753124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036881-2808-26B8-CAA3-AB83EA90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ROS </a:t>
            </a:r>
            <a:r>
              <a:rPr lang="ko-KR" altLang="en-US"/>
              <a:t>특징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171C28-7BF3-9996-77B0-035F895EC4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6"/>
          <a:stretch/>
        </p:blipFill>
        <p:spPr>
          <a:xfrm>
            <a:off x="4053965" y="2090327"/>
            <a:ext cx="5067300" cy="302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72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B1088F4-7E85-6000-F27D-89B6343BCEF0}"/>
              </a:ext>
            </a:extLst>
          </p:cNvPr>
          <p:cNvSpPr/>
          <p:nvPr/>
        </p:nvSpPr>
        <p:spPr>
          <a:xfrm>
            <a:off x="7753350" y="5810250"/>
            <a:ext cx="1390650" cy="1047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6B79FB9-577C-063C-2169-73FE1C421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다양한 개발 도구</a:t>
            </a:r>
            <a:endParaRPr lang="en-US" altLang="ko-KR"/>
          </a:p>
          <a:p>
            <a:pPr lvl="1"/>
            <a:r>
              <a:rPr lang="en-US" altLang="ko-KR"/>
              <a:t>Command-Line Tools</a:t>
            </a:r>
          </a:p>
          <a:p>
            <a:pPr lvl="2"/>
            <a:r>
              <a:rPr lang="en-US" altLang="ko-KR"/>
              <a:t>GUI</a:t>
            </a:r>
            <a:r>
              <a:rPr lang="ko-KR" altLang="en-US"/>
              <a:t> 없이 </a:t>
            </a:r>
            <a:r>
              <a:rPr lang="en-US" altLang="ko-KR"/>
              <a:t>ROS </a:t>
            </a:r>
            <a:r>
              <a:rPr lang="ko-KR" altLang="en-US"/>
              <a:t>명령어로 </a:t>
            </a:r>
            <a:r>
              <a:rPr lang="en-US" altLang="ko-KR"/>
              <a:t>ROS</a:t>
            </a:r>
            <a:r>
              <a:rPr lang="ko-KR" altLang="en-US"/>
              <a:t>의 모든 기능 제어 가능</a:t>
            </a:r>
            <a:endParaRPr lang="en-US" altLang="ko-KR"/>
          </a:p>
          <a:p>
            <a:pPr lvl="1"/>
            <a:r>
              <a:rPr lang="en-US" altLang="ko-KR"/>
              <a:t>RVIZ</a:t>
            </a:r>
          </a:p>
          <a:p>
            <a:pPr lvl="2"/>
            <a:r>
              <a:rPr lang="ko-KR" altLang="en-US"/>
              <a:t>강력한 </a:t>
            </a:r>
            <a:r>
              <a:rPr lang="en-US" altLang="ko-KR"/>
              <a:t>3D </a:t>
            </a:r>
            <a:r>
              <a:rPr lang="ko-KR" altLang="en-US"/>
              <a:t>시각화 툴 제공</a:t>
            </a:r>
            <a:endParaRPr lang="en-US" altLang="ko-KR"/>
          </a:p>
          <a:p>
            <a:pPr lvl="1"/>
            <a:r>
              <a:rPr lang="en-US" altLang="ko-KR"/>
              <a:t>RQT</a:t>
            </a:r>
          </a:p>
          <a:p>
            <a:pPr lvl="2"/>
            <a:r>
              <a:rPr lang="ko-KR" altLang="en-US"/>
              <a:t>각종 그래픽 인터페이스 제공</a:t>
            </a:r>
            <a:endParaRPr lang="en-US" altLang="ko-KR"/>
          </a:p>
          <a:p>
            <a:pPr lvl="1"/>
            <a:r>
              <a:rPr lang="en-US" altLang="ko-KR"/>
              <a:t>Gazebo</a:t>
            </a:r>
          </a:p>
          <a:p>
            <a:pPr lvl="2"/>
            <a:r>
              <a:rPr lang="ko-KR" altLang="en-US"/>
              <a:t>물리 엔진이 탑재된 </a:t>
            </a:r>
            <a:r>
              <a:rPr lang="en-US" altLang="ko-KR"/>
              <a:t>3</a:t>
            </a:r>
            <a:r>
              <a:rPr lang="ko-KR" altLang="en-US"/>
              <a:t>차원</a:t>
            </a:r>
            <a:br>
              <a:rPr lang="en-US" altLang="ko-KR"/>
            </a:br>
            <a:r>
              <a:rPr lang="ko-KR" altLang="en-US"/>
              <a:t>시뮬레이터</a:t>
            </a:r>
            <a:endParaRPr lang="en-US" altLang="ko-KR"/>
          </a:p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BC36A2-CBC5-41A9-626B-943753124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036881-2808-26B8-CAA3-AB83EA90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ROS </a:t>
            </a:r>
            <a:r>
              <a:rPr lang="ko-KR" altLang="en-US"/>
              <a:t>특징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0BE11C-22FA-3DD6-5390-B6972151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50" y="4452772"/>
            <a:ext cx="4398089" cy="2327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7BD332-50D0-BB6A-40C9-5DCD1ADCC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2795526"/>
            <a:ext cx="3373435" cy="19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48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노드와 노드를 연결하고 메세지를 송수신하는 서버 역할</a:t>
            </a:r>
            <a:endParaRPr lang="en-US" altLang="ko-KR"/>
          </a:p>
          <a:p>
            <a:endParaRPr lang="en-US" altLang="ko-KR" sz="1000"/>
          </a:p>
          <a:p>
            <a:r>
              <a:rPr lang="ko-KR" altLang="en-US" sz="1800" b="0"/>
              <a:t>모든 노드는 시작과 동시에 </a:t>
            </a:r>
            <a:r>
              <a:rPr lang="en-US" altLang="ko-KR" sz="1800" b="0"/>
              <a:t>Master </a:t>
            </a:r>
            <a:r>
              <a:rPr lang="ko-KR" altLang="en-US" sz="1800" b="0"/>
              <a:t>에 등록됨</a:t>
            </a:r>
            <a:endParaRPr lang="en-US" altLang="ko-KR" sz="1800" b="0"/>
          </a:p>
          <a:p>
            <a:r>
              <a:rPr lang="ko-KR" altLang="en-US" sz="1800" b="0"/>
              <a:t>등록 항목</a:t>
            </a:r>
            <a:r>
              <a:rPr lang="en-US" altLang="ko-KR" sz="1800" b="0"/>
              <a:t> : </a:t>
            </a:r>
            <a:r>
              <a:rPr lang="ko-KR" altLang="en-US" sz="1800" b="0"/>
              <a:t>노드 이름</a:t>
            </a:r>
            <a:r>
              <a:rPr lang="en-US" altLang="ko-KR" sz="1800" b="0"/>
              <a:t>, </a:t>
            </a:r>
            <a:r>
              <a:rPr lang="ko-KR" altLang="en-US" sz="1800" b="0"/>
              <a:t>토픽</a:t>
            </a:r>
            <a:r>
              <a:rPr lang="en-US" altLang="ko-KR" sz="1800" b="0"/>
              <a:t>, </a:t>
            </a:r>
            <a:r>
              <a:rPr lang="ko-KR" altLang="en-US" sz="1800" b="0"/>
              <a:t>서비스</a:t>
            </a:r>
            <a:r>
              <a:rPr lang="en-US" altLang="ko-KR" sz="1800" b="0"/>
              <a:t>, </a:t>
            </a:r>
            <a:r>
              <a:rPr lang="ko-KR" altLang="en-US" sz="1800" b="0"/>
              <a:t>액션</a:t>
            </a:r>
            <a:r>
              <a:rPr lang="en-US" altLang="ko-KR" sz="1800" b="0"/>
              <a:t>, </a:t>
            </a:r>
            <a:r>
              <a:rPr lang="ko-KR" altLang="en-US" sz="1800" b="0"/>
              <a:t>메세지 타입</a:t>
            </a:r>
            <a:r>
              <a:rPr lang="en-US" altLang="ko-KR" sz="1800" b="0"/>
              <a:t>, URI</a:t>
            </a:r>
            <a:r>
              <a:rPr lang="ko-KR" altLang="en-US" sz="1800" b="0"/>
              <a:t> 주소</a:t>
            </a:r>
            <a:r>
              <a:rPr lang="en-US" altLang="ko-KR" sz="1800" b="0"/>
              <a:t>, </a:t>
            </a:r>
            <a:r>
              <a:rPr lang="ko-KR" altLang="en-US" sz="1800" b="0"/>
              <a:t>포트 번호</a:t>
            </a:r>
            <a:endParaRPr lang="en-US" altLang="ko-KR" sz="1800" b="0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주요 개념 </a:t>
            </a:r>
            <a:r>
              <a:rPr lang="en-US" altLang="ko-KR"/>
              <a:t>- </a:t>
            </a:r>
            <a:r>
              <a:rPr lang="ko-KR" altLang="en-US"/>
              <a:t>마스터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27833" y="6519446"/>
            <a:ext cx="32447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참조 </a:t>
            </a:r>
            <a:r>
              <a:rPr lang="en-US" altLang="ko-KR" sz="1600">
                <a:solidFill>
                  <a:schemeClr val="bg1"/>
                </a:solidFill>
              </a:rPr>
              <a:t>: http</a:t>
            </a:r>
            <a:r>
              <a:rPr lang="en-US" altLang="ko-KR" sz="1600" dirty="0">
                <a:solidFill>
                  <a:schemeClr val="bg1"/>
                </a:solidFill>
              </a:rPr>
              <a:t>://wiki.ros.org/Master</a:t>
            </a:r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 rotWithShape="1">
          <a:blip r:embed="rId2"/>
          <a:srcRect l="4412" t="42221" r="69117" b="46023"/>
          <a:stretch/>
        </p:blipFill>
        <p:spPr>
          <a:xfrm>
            <a:off x="651198" y="3488977"/>
            <a:ext cx="3920802" cy="104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47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하나의 실행 프로그램으로 </a:t>
            </a:r>
            <a:r>
              <a:rPr lang="en-US" altLang="ko-KR"/>
              <a:t>ROS</a:t>
            </a:r>
            <a:r>
              <a:rPr lang="ko-KR" altLang="en-US"/>
              <a:t>에서 실행되는 프로세서의 최소 단위</a:t>
            </a:r>
            <a:endParaRPr lang="en-US" altLang="ko-KR"/>
          </a:p>
          <a:p>
            <a:pPr lvl="1"/>
            <a:r>
              <a:rPr lang="ko-KR" altLang="en-US" b="0"/>
              <a:t>목적에 따른 노드 생성</a:t>
            </a:r>
            <a:endParaRPr lang="en-US" altLang="ko-KR" b="0"/>
          </a:p>
          <a:p>
            <a:pPr lvl="2"/>
            <a:r>
              <a:rPr lang="en-US" altLang="ko-KR" b="0"/>
              <a:t>Ex</a:t>
            </a:r>
            <a:r>
              <a:rPr lang="en-US" altLang="ko-KR" b="0" dirty="0"/>
              <a:t>) navigation – node1, motor control – node2 etc.</a:t>
            </a:r>
          </a:p>
          <a:p>
            <a:pPr lvl="1"/>
            <a:r>
              <a:rPr lang="ko-KR" altLang="en-US" b="0"/>
              <a:t>장점</a:t>
            </a:r>
            <a:endParaRPr lang="en-US" altLang="ko-KR" b="0" dirty="0"/>
          </a:p>
          <a:p>
            <a:pPr lvl="2"/>
            <a:r>
              <a:rPr lang="ko-KR" altLang="en-US" b="0"/>
              <a:t>높은 재사용성</a:t>
            </a:r>
            <a:endParaRPr lang="en-US" altLang="ko-KR" b="0" dirty="0"/>
          </a:p>
          <a:p>
            <a:pPr lvl="2"/>
            <a:r>
              <a:rPr lang="ko-KR" altLang="en-US" b="0"/>
              <a:t>코드 복잡도 감소</a:t>
            </a:r>
            <a:endParaRPr lang="en-US" altLang="ko-KR" b="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주요 개념 </a:t>
            </a:r>
            <a:r>
              <a:rPr lang="en-US" altLang="ko-KR"/>
              <a:t>- </a:t>
            </a:r>
            <a:r>
              <a:rPr lang="ko-KR" altLang="en-US"/>
              <a:t>노드</a:t>
            </a:r>
            <a:endParaRPr lang="ko-KR" altLang="en-US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 rotWithShape="1">
          <a:blip r:embed="rId2"/>
          <a:srcRect l="43677" t="35091" r="22793" b="34306"/>
          <a:stretch/>
        </p:blipFill>
        <p:spPr>
          <a:xfrm>
            <a:off x="2447151" y="4080696"/>
            <a:ext cx="4249698" cy="21807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97D8A91-A3E3-7574-2C06-D57673B18E25}"/>
              </a:ext>
            </a:extLst>
          </p:cNvPr>
          <p:cNvSpPr/>
          <p:nvPr/>
        </p:nvSpPr>
        <p:spPr>
          <a:xfrm>
            <a:off x="327833" y="6519446"/>
            <a:ext cx="32447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참조 </a:t>
            </a:r>
            <a:r>
              <a:rPr lang="en-US" altLang="ko-KR" sz="1600">
                <a:solidFill>
                  <a:schemeClr val="bg1"/>
                </a:solidFill>
              </a:rPr>
              <a:t>: </a:t>
            </a:r>
            <a:r>
              <a:rPr lang="en-US" altLang="ko-KR" sz="1600">
                <a:hlinkClick r:id="rId3"/>
              </a:rPr>
              <a:t>http://wiki.ros.org/Nodes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196729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ENS2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1_WENS2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600" smtClean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8161</TotalTime>
  <Words>1841</Words>
  <Application>Microsoft Office PowerPoint</Application>
  <PresentationFormat>화면 슬라이드 쇼(4:3)</PresentationFormat>
  <Paragraphs>376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59</vt:i4>
      </vt:variant>
    </vt:vector>
  </HeadingPairs>
  <TitlesOfParts>
    <vt:vector size="70" baseType="lpstr">
      <vt:lpstr>Arial-BoldMT</vt:lpstr>
      <vt:lpstr>ArialMT</vt:lpstr>
      <vt:lpstr>Arial</vt:lpstr>
      <vt:lpstr>Arial Narrow</vt:lpstr>
      <vt:lpstr>Calibri</vt:lpstr>
      <vt:lpstr>Century Gothic</vt:lpstr>
      <vt:lpstr>Consolas</vt:lpstr>
      <vt:lpstr>Wingdings</vt:lpstr>
      <vt:lpstr>Wingdings 3</vt:lpstr>
      <vt:lpstr>WENS2</vt:lpstr>
      <vt:lpstr>1_WENS2</vt:lpstr>
      <vt:lpstr>ROS 강의 자료</vt:lpstr>
      <vt:lpstr>목차</vt:lpstr>
      <vt:lpstr>ROS 소개</vt:lpstr>
      <vt:lpstr>ROS 등장 배경</vt:lpstr>
      <vt:lpstr>ROS 특징</vt:lpstr>
      <vt:lpstr>ROS 특징</vt:lpstr>
      <vt:lpstr>ROS 특징</vt:lpstr>
      <vt:lpstr>주요 개념 - 마스터</vt:lpstr>
      <vt:lpstr>주요 개념 - 노드</vt:lpstr>
      <vt:lpstr>주요 개념 - 메세지</vt:lpstr>
      <vt:lpstr>메세지 - 개요</vt:lpstr>
      <vt:lpstr>메세지 - 토픽</vt:lpstr>
      <vt:lpstr>메세지 - 서비스</vt:lpstr>
      <vt:lpstr>메세지 - 액션</vt:lpstr>
      <vt:lpstr>메세지 - 통신 개요</vt:lpstr>
      <vt:lpstr>메세지 통신</vt:lpstr>
      <vt:lpstr>1. 마스터 구동</vt:lpstr>
      <vt:lpstr>2. 서브스크라이버 노드 구동</vt:lpstr>
      <vt:lpstr>3. 퍼블리셔 노드 구동</vt:lpstr>
      <vt:lpstr>4. 퍼블리셔 정보 알림</vt:lpstr>
      <vt:lpstr>5. 퍼블리셔 노드에 접속 요청</vt:lpstr>
      <vt:lpstr>6. 서브스크라이버 노드에 접속 응답</vt:lpstr>
      <vt:lpstr>7. TCP Connection</vt:lpstr>
      <vt:lpstr>8. 메세지 전송</vt:lpstr>
      <vt:lpstr>실습 : 터틀심 제어</vt:lpstr>
      <vt:lpstr>1. 터틀심 제어 - 마스터 구동</vt:lpstr>
      <vt:lpstr>1. 터틀심 제어 - 마스터 실행</vt:lpstr>
      <vt:lpstr>2. 터틀심 제어 - 터틀심 노드 실행</vt:lpstr>
      <vt:lpstr>3. 터틀심 제어 - 터틀심 제어 노드 실행</vt:lpstr>
      <vt:lpstr>4. 터틀심 제어 - 통신 구조</vt:lpstr>
      <vt:lpstr>5. 터틀심 제어 - 토픽 확인</vt:lpstr>
      <vt:lpstr>터틀심 통신 요약</vt:lpstr>
      <vt:lpstr>실습 : 메세지 송수신</vt:lpstr>
      <vt:lpstr>1. 메세지 송수신 - 개요</vt:lpstr>
      <vt:lpstr>2. 메세지 송수신 - 마스터 실행</vt:lpstr>
      <vt:lpstr>3. 메세지 송수신 - 송신부 실행</vt:lpstr>
      <vt:lpstr>4. 메세지 송수신 - 수신부 실행</vt:lpstr>
      <vt:lpstr>5. 메세지 송수신 - 실습</vt:lpstr>
      <vt:lpstr>6. 메세지 송수신 - 통신 구조</vt:lpstr>
      <vt:lpstr>7. 메세지 송수신 - 코드</vt:lpstr>
      <vt:lpstr>실습 : 드론 시뮬레이션</vt:lpstr>
      <vt:lpstr>1. 드론 시뮬레이션 - 시뮬레이션 실행</vt:lpstr>
      <vt:lpstr>2. 드론 시뮬레이션 - 키보드 제어</vt:lpstr>
      <vt:lpstr>2. 드론 시뮬레이션 - 키보드 제어</vt:lpstr>
      <vt:lpstr>3. 드론 시뮬레이션 - 통신 확인</vt:lpstr>
      <vt:lpstr>4. 드론 시뮬레이션 - 토픽 확인</vt:lpstr>
      <vt:lpstr>4. 드론 시뮬레이션 - 토픽 확인</vt:lpstr>
      <vt:lpstr>5. 드론 시뮬레이션 - 코드 </vt:lpstr>
      <vt:lpstr>5. 드론 시뮬레이션 - 코드 </vt:lpstr>
      <vt:lpstr>5. 드론 시뮬레이션 - 코드 </vt:lpstr>
      <vt:lpstr>실습 : 비밥 드론 제어</vt:lpstr>
      <vt:lpstr>1. 비밥 드론 제어 - WiFi 연결</vt:lpstr>
      <vt:lpstr>실습 : 비밥 드론 제어</vt:lpstr>
      <vt:lpstr>실습 : 비밥 드론 제어</vt:lpstr>
      <vt:lpstr>실습 : 비밥 드론 제어</vt:lpstr>
      <vt:lpstr>실습 : 비밥 드론 제어</vt:lpstr>
      <vt:lpstr>실습 : 비밥 드론 제어</vt:lpstr>
      <vt:lpstr>실습 : 비밥 드론 제어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PRESENTATION</dc:title>
  <dc:creator>Muhammad Rehan Usman</dc:creator>
  <cp:lastModifiedBy>권대현</cp:lastModifiedBy>
  <cp:revision>992</cp:revision>
  <dcterms:created xsi:type="dcterms:W3CDTF">2015-12-06T08:53:52Z</dcterms:created>
  <dcterms:modified xsi:type="dcterms:W3CDTF">2023-03-28T01:41:03Z</dcterms:modified>
</cp:coreProperties>
</file>